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64" r:id="rId2"/>
  </p:sldMasterIdLst>
  <p:notesMasterIdLst>
    <p:notesMasterId r:id="rId34"/>
  </p:notesMasterIdLst>
  <p:handoutMasterIdLst>
    <p:handoutMasterId r:id="rId35"/>
  </p:handoutMasterIdLst>
  <p:sldIdLst>
    <p:sldId id="256" r:id="rId3"/>
    <p:sldId id="3724" r:id="rId4"/>
    <p:sldId id="3703" r:id="rId5"/>
    <p:sldId id="3708" r:id="rId6"/>
    <p:sldId id="3704" r:id="rId7"/>
    <p:sldId id="3711" r:id="rId8"/>
    <p:sldId id="3705" r:id="rId9"/>
    <p:sldId id="3706" r:id="rId10"/>
    <p:sldId id="3712" r:id="rId11"/>
    <p:sldId id="3709" r:id="rId12"/>
    <p:sldId id="3710" r:id="rId13"/>
    <p:sldId id="3713" r:id="rId14"/>
    <p:sldId id="3714" r:id="rId15"/>
    <p:sldId id="3700" r:id="rId16"/>
    <p:sldId id="3707" r:id="rId17"/>
    <p:sldId id="3715" r:id="rId18"/>
    <p:sldId id="3716" r:id="rId19"/>
    <p:sldId id="3717" r:id="rId20"/>
    <p:sldId id="3720" r:id="rId21"/>
    <p:sldId id="3718" r:id="rId22"/>
    <p:sldId id="3728" r:id="rId23"/>
    <p:sldId id="3727" r:id="rId24"/>
    <p:sldId id="3730" r:id="rId25"/>
    <p:sldId id="3729" r:id="rId26"/>
    <p:sldId id="3719" r:id="rId27"/>
    <p:sldId id="3721" r:id="rId28"/>
    <p:sldId id="3722" r:id="rId29"/>
    <p:sldId id="3701" r:id="rId30"/>
    <p:sldId id="3731" r:id="rId31"/>
    <p:sldId id="3702" r:id="rId32"/>
    <p:sldId id="3732" r:id="rId33"/>
  </p:sldIdLst>
  <p:sldSz cx="12192000" cy="6858000"/>
  <p:notesSz cx="7102475" cy="9388475"/>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ley Rich" initials="HR" lastIdx="1" clrIdx="0">
    <p:extLst>
      <p:ext uri="{19B8F6BF-5375-455C-9EA6-DF929625EA0E}">
        <p15:presenceInfo xmlns:p15="http://schemas.microsoft.com/office/powerpoint/2012/main" userId="S-1-5-21-1801674531-1788223648-725345543-11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D0"/>
    <a:srgbClr val="051C2C"/>
    <a:srgbClr val="000000"/>
    <a:srgbClr val="7F7F7F"/>
    <a:srgbClr val="AFC3FF"/>
    <a:srgbClr val="0D3171"/>
    <a:srgbClr val="E6E6E6"/>
    <a:srgbClr val="4D4D4D"/>
    <a:srgbClr val="00A9F4"/>
    <a:srgbClr val="1F40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4621" autoAdjust="0"/>
  </p:normalViewPr>
  <p:slideViewPr>
    <p:cSldViewPr snapToGrid="0" snapToObjects="1">
      <p:cViewPr varScale="1">
        <p:scale>
          <a:sx n="60" d="100"/>
          <a:sy n="60" d="100"/>
        </p:scale>
        <p:origin x="96" y="1266"/>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p:scale>
          <a:sx n="250" d="100"/>
          <a:sy n="250" d="100"/>
        </p:scale>
        <p:origin x="1290" y="-37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4BC41E-EAC0-4D88-BA59-21A53C68F870}"/>
              </a:ext>
            </a:extLst>
          </p:cNvPr>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B5C4BB-B13C-4942-8E14-023ED14A3DB8}"/>
              </a:ext>
            </a:extLst>
          </p:cNvPr>
          <p:cNvSpPr>
            <a:spLocks noGrp="1"/>
          </p:cNvSpPr>
          <p:nvPr>
            <p:ph type="dt" sz="quarter" idx="1"/>
          </p:nvPr>
        </p:nvSpPr>
        <p:spPr>
          <a:xfrm>
            <a:off x="4022725" y="0"/>
            <a:ext cx="3078163" cy="469900"/>
          </a:xfrm>
          <a:prstGeom prst="rect">
            <a:avLst/>
          </a:prstGeom>
        </p:spPr>
        <p:txBody>
          <a:bodyPr vert="horz" lIns="91440" tIns="45720" rIns="91440" bIns="45720" rtlCol="0"/>
          <a:lstStyle>
            <a:lvl1pPr algn="r">
              <a:defRPr sz="1200"/>
            </a:lvl1pPr>
          </a:lstStyle>
          <a:p>
            <a:fld id="{A6BD5B6C-20AF-4F0F-889A-7AADC7535123}" type="datetime3">
              <a:rPr lang="en-US" smtClean="0"/>
              <a:t>3 October 2020</a:t>
            </a:fld>
            <a:endParaRPr lang="en-US" dirty="0"/>
          </a:p>
        </p:txBody>
      </p:sp>
      <p:sp>
        <p:nvSpPr>
          <p:cNvPr id="4" name="Footer Placeholder 3">
            <a:extLst>
              <a:ext uri="{FF2B5EF4-FFF2-40B4-BE49-F238E27FC236}">
                <a16:creationId xmlns:a16="http://schemas.microsoft.com/office/drawing/2014/main" id="{78221145-1027-4A39-B15A-DD84A26C2039}"/>
              </a:ext>
            </a:extLst>
          </p:cNvPr>
          <p:cNvSpPr>
            <a:spLocks noGrp="1"/>
          </p:cNvSpPr>
          <p:nvPr>
            <p:ph type="ftr" sz="quarter" idx="2"/>
          </p:nvPr>
        </p:nvSpPr>
        <p:spPr>
          <a:xfrm>
            <a:off x="0" y="8918575"/>
            <a:ext cx="3078163" cy="4699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A147719-50F5-4089-8123-86F5AF9C8847}"/>
              </a:ext>
            </a:extLst>
          </p:cNvPr>
          <p:cNvSpPr>
            <a:spLocks noGrp="1"/>
          </p:cNvSpPr>
          <p:nvPr>
            <p:ph type="sldNum" sz="quarter" idx="3"/>
          </p:nvPr>
        </p:nvSpPr>
        <p:spPr>
          <a:xfrm>
            <a:off x="4022725" y="8918575"/>
            <a:ext cx="3078163" cy="469900"/>
          </a:xfrm>
          <a:prstGeom prst="rect">
            <a:avLst/>
          </a:prstGeom>
        </p:spPr>
        <p:txBody>
          <a:bodyPr vert="horz" lIns="91440" tIns="45720" rIns="91440" bIns="45720" rtlCol="0" anchor="b"/>
          <a:lstStyle>
            <a:lvl1pPr algn="r">
              <a:defRPr sz="1200"/>
            </a:lvl1pPr>
          </a:lstStyle>
          <a:p>
            <a:fld id="{D2610F73-99D1-48E7-A408-B5EB5C8393F8}" type="slidenum">
              <a:rPr lang="en-US" smtClean="0"/>
              <a:t>‹#›</a:t>
            </a:fld>
            <a:endParaRPr lang="en-US" dirty="0"/>
          </a:p>
        </p:txBody>
      </p:sp>
    </p:spTree>
    <p:extLst>
      <p:ext uri="{BB962C8B-B14F-4D97-AF65-F5344CB8AC3E}">
        <p14:creationId xmlns:p14="http://schemas.microsoft.com/office/powerpoint/2010/main" val="247319651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14400" tIns="47114" rIns="94229" bIns="47114" rtlCol="0"/>
          <a:lstStyle>
            <a:lvl1pPr algn="l">
              <a:defRPr sz="900">
                <a:latin typeface="+mn-lt"/>
                <a:cs typeface="Arial" panose="020B0604020202020204" pitchFamily="34" charset="0"/>
              </a:defRPr>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14400" bIns="47114" rtlCol="0"/>
          <a:lstStyle>
            <a:lvl1pPr algn="r">
              <a:defRPr sz="900">
                <a:latin typeface="+mn-lt"/>
                <a:cs typeface="Arial" panose="020B0604020202020204" pitchFamily="34" charset="0"/>
              </a:defRPr>
            </a:lvl1pPr>
          </a:lstStyle>
          <a:p>
            <a:fld id="{1DF34805-1F01-4BDA-A8CA-FCEA2B4BC8D0}" type="datetime3">
              <a:rPr lang="en-US" smtClean="0"/>
              <a:pPr/>
              <a:t>3 October 2020</a:t>
            </a:fld>
            <a:endParaRPr lang="en-US"/>
          </a:p>
        </p:txBody>
      </p:sp>
      <p:sp>
        <p:nvSpPr>
          <p:cNvPr id="4" name="Slide Image Placeholder 3"/>
          <p:cNvSpPr>
            <a:spLocks noGrp="1" noRot="1" noChangeAspect="1"/>
          </p:cNvSpPr>
          <p:nvPr>
            <p:ph type="sldImg" idx="2"/>
          </p:nvPr>
        </p:nvSpPr>
        <p:spPr>
          <a:xfrm>
            <a:off x="735013" y="563563"/>
            <a:ext cx="5632450" cy="3168650"/>
          </a:xfrm>
          <a:prstGeom prst="rect">
            <a:avLst/>
          </a:prstGeom>
          <a:noFill/>
          <a:ln w="6350">
            <a:solidFill>
              <a:prstClr val="black"/>
            </a:solidFill>
          </a:ln>
        </p:spPr>
        <p:txBody>
          <a:bodyPr vert="horz" lIns="94229" tIns="47114" rIns="94229" bIns="47114" rtlCol="0" anchor="ctr"/>
          <a:lstStyle/>
          <a:p>
            <a:endParaRPr lang="en-US"/>
          </a:p>
        </p:txBody>
      </p:sp>
      <p:sp>
        <p:nvSpPr>
          <p:cNvPr id="6" name="Footer Placeholder 5"/>
          <p:cNvSpPr>
            <a:spLocks noGrp="1"/>
          </p:cNvSpPr>
          <p:nvPr>
            <p:ph type="ftr" sz="quarter" idx="4"/>
          </p:nvPr>
        </p:nvSpPr>
        <p:spPr>
          <a:xfrm>
            <a:off x="0" y="8917422"/>
            <a:ext cx="3077739" cy="471053"/>
          </a:xfrm>
          <a:prstGeom prst="rect">
            <a:avLst/>
          </a:prstGeom>
        </p:spPr>
        <p:txBody>
          <a:bodyPr vert="horz" lIns="914400" tIns="47114" rIns="94229" bIns="47114" rtlCol="0" anchor="b"/>
          <a:lstStyle>
            <a:lvl1pPr algn="l">
              <a:defRPr sz="900">
                <a:latin typeface="+mn-lt"/>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14400" bIns="47114" rtlCol="0" anchor="b"/>
          <a:lstStyle>
            <a:lvl1pPr algn="r">
              <a:defRPr sz="900">
                <a:latin typeface="+mn-lt"/>
                <a:cs typeface="Arial" panose="020B0604020202020204" pitchFamily="34" charset="0"/>
              </a:defRPr>
            </a:lvl1pPr>
          </a:lstStyle>
          <a:p>
            <a:fld id="{CF5EBCF4-26FC-4F76-8DA1-52FDDC328D44}" type="slidenum">
              <a:rPr lang="en-US" smtClean="0"/>
              <a:pPr/>
              <a:t>‹#›</a:t>
            </a:fld>
            <a:endParaRPr lang="en-US"/>
          </a:p>
        </p:txBody>
      </p:sp>
      <p:sp>
        <p:nvSpPr>
          <p:cNvPr id="9" name="Notes Placeholder 8">
            <a:extLst>
              <a:ext uri="{FF2B5EF4-FFF2-40B4-BE49-F238E27FC236}">
                <a16:creationId xmlns:a16="http://schemas.microsoft.com/office/drawing/2014/main" id="{0CB7C52D-12F1-4B27-95B4-DB01358D59B9}"/>
              </a:ext>
            </a:extLst>
          </p:cNvPr>
          <p:cNvSpPr>
            <a:spLocks noGrp="1"/>
          </p:cNvSpPr>
          <p:nvPr>
            <p:ph type="body" sz="quarter" idx="3"/>
          </p:nvPr>
        </p:nvSpPr>
        <p:spPr>
          <a:xfrm>
            <a:off x="709613" y="4518025"/>
            <a:ext cx="5683250" cy="3697288"/>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0066646"/>
      </p:ext>
    </p:extLst>
  </p:cSld>
  <p:clrMap bg1="lt1" tx1="dk1" bg2="lt2" tx2="dk2" accent1="accent1" accent2="accent2" accent3="accent3" accent4="accent4" accent5="accent5" accent6="accent6" hlink="hlink" folHlink="folHlink"/>
  <p:hf hdr="0" ftr="0"/>
  <p:notesStyle>
    <a:lvl1pPr marL="0" algn="l" defTabSz="914400" rtl="0" eaLnBrk="1" latinLnBrk="0" hangingPunct="1">
      <a:lnSpc>
        <a:spcPct val="100000"/>
      </a:lnSpc>
      <a:spcBef>
        <a:spcPts val="400"/>
      </a:spcBef>
      <a:spcAft>
        <a:spcPts val="400"/>
      </a:spcAft>
      <a:defRPr lang="en-US" sz="1100" kern="1200">
        <a:solidFill>
          <a:schemeClr val="tx1"/>
        </a:solidFill>
        <a:latin typeface="+mn-lt"/>
        <a:ea typeface="+mn-ea"/>
        <a:cs typeface="Arial" panose="020B0604020202020204" pitchFamily="34" charset="0"/>
      </a:defRPr>
    </a:lvl1pPr>
    <a:lvl2pPr marL="171450" indent="-171450" algn="l" defTabSz="914400" rtl="0" eaLnBrk="1" latinLnBrk="0" hangingPunct="1">
      <a:buFont typeface="Wingdings" panose="05000000000000000000" pitchFamily="2" charset="2"/>
      <a:buChar char=""/>
      <a:defRPr lang="en-US" sz="1100" kern="1200">
        <a:solidFill>
          <a:schemeClr val="tx1"/>
        </a:solidFill>
        <a:latin typeface="+mn-lt"/>
        <a:ea typeface="+mn-ea"/>
        <a:cs typeface="+mn-cs"/>
      </a:defRPr>
    </a:lvl2pPr>
    <a:lvl3pPr marL="400050"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3pPr>
    <a:lvl4pPr marL="579437"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4pPr>
    <a:lvl5pPr marL="750887"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image" Target="../media/image3.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2.emf"/><Relationship Id="rId2" Type="http://schemas.openxmlformats.org/officeDocument/2006/relationships/tags" Target="../tags/tag25.xml"/><Relationship Id="rId1" Type="http://schemas.openxmlformats.org/officeDocument/2006/relationships/vmlDrawing" Target="../drawings/vmlDrawing2.vml"/><Relationship Id="rId6" Type="http://schemas.openxmlformats.org/officeDocument/2006/relationships/tags" Target="../tags/tag29.xml"/><Relationship Id="rId11" Type="http://schemas.openxmlformats.org/officeDocument/2006/relationships/oleObject" Target="../embeddings/oleObject2.bin"/><Relationship Id="rId5" Type="http://schemas.openxmlformats.org/officeDocument/2006/relationships/tags" Target="../tags/tag28.xml"/><Relationship Id="rId10" Type="http://schemas.openxmlformats.org/officeDocument/2006/relationships/slideMaster" Target="../slideMasters/slideMaster1.xml"/><Relationship Id="rId4" Type="http://schemas.openxmlformats.org/officeDocument/2006/relationships/tags" Target="../tags/tag27.xml"/><Relationship Id="rId9" Type="http://schemas.openxmlformats.org/officeDocument/2006/relationships/tags" Target="../tags/tag32.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tags" Target="../tags/tag108.xml"/><Relationship Id="rId18" Type="http://schemas.openxmlformats.org/officeDocument/2006/relationships/image" Target="../media/image4.emf"/><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oleObject" Target="../embeddings/oleObject7.bin"/><Relationship Id="rId2" Type="http://schemas.openxmlformats.org/officeDocument/2006/relationships/tags" Target="../tags/tag97.xml"/><Relationship Id="rId16"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5" Type="http://schemas.openxmlformats.org/officeDocument/2006/relationships/tags" Target="../tags/tag110.xml"/><Relationship Id="rId10" Type="http://schemas.openxmlformats.org/officeDocument/2006/relationships/tags" Target="../tags/tag105.xml"/><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tags" Target="../tags/tag109.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tags" Target="../tags/tag122.xml"/><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tags" Target="../tags/tag121.xml"/><Relationship Id="rId17" Type="http://schemas.openxmlformats.org/officeDocument/2006/relationships/image" Target="../media/image1.emf"/><Relationship Id="rId2" Type="http://schemas.openxmlformats.org/officeDocument/2006/relationships/tags" Target="../tags/tag111.xml"/><Relationship Id="rId16" Type="http://schemas.openxmlformats.org/officeDocument/2006/relationships/oleObject" Target="../embeddings/oleObject8.bin"/><Relationship Id="rId1" Type="http://schemas.openxmlformats.org/officeDocument/2006/relationships/vmlDrawing" Target="../drawings/vmlDrawing8.vml"/><Relationship Id="rId6" Type="http://schemas.openxmlformats.org/officeDocument/2006/relationships/tags" Target="../tags/tag115.xml"/><Relationship Id="rId11" Type="http://schemas.openxmlformats.org/officeDocument/2006/relationships/tags" Target="../tags/tag120.xml"/><Relationship Id="rId5" Type="http://schemas.openxmlformats.org/officeDocument/2006/relationships/tags" Target="../tags/tag114.xml"/><Relationship Id="rId15" Type="http://schemas.openxmlformats.org/officeDocument/2006/relationships/slideMaster" Target="../slideMasters/slideMaster1.xml"/><Relationship Id="rId10" Type="http://schemas.openxmlformats.org/officeDocument/2006/relationships/tags" Target="../tags/tag119.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tags" Target="../tags/tag123.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26.xml"/><Relationship Id="rId7" Type="http://schemas.openxmlformats.org/officeDocument/2006/relationships/tags" Target="../tags/tag130.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 Id="rId5" Type="http://schemas.openxmlformats.org/officeDocument/2006/relationships/slideMaster" Target="../slideMasters/slideMaster1.xml"/><Relationship Id="rId4" Type="http://schemas.openxmlformats.org/officeDocument/2006/relationships/tags" Target="../tags/tag134.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36.xml"/><Relationship Id="rId7" Type="http://schemas.openxmlformats.org/officeDocument/2006/relationships/image" Target="../media/image2.emf"/><Relationship Id="rId2" Type="http://schemas.openxmlformats.org/officeDocument/2006/relationships/tags" Target="../tags/tag135.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1.xml"/><Relationship Id="rId4" Type="http://schemas.openxmlformats.org/officeDocument/2006/relationships/tags" Target="../tags/tag137.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67.xml"/><Relationship Id="rId13" Type="http://schemas.openxmlformats.org/officeDocument/2006/relationships/image" Target="../media/image2.emf"/><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oleObject" Target="../embeddings/oleObject11.bin"/><Relationship Id="rId2" Type="http://schemas.openxmlformats.org/officeDocument/2006/relationships/tags" Target="../tags/tag161.xml"/><Relationship Id="rId1" Type="http://schemas.openxmlformats.org/officeDocument/2006/relationships/vmlDrawing" Target="../drawings/vmlDrawing11.vml"/><Relationship Id="rId6" Type="http://schemas.openxmlformats.org/officeDocument/2006/relationships/tags" Target="../tags/tag165.xml"/><Relationship Id="rId11" Type="http://schemas.openxmlformats.org/officeDocument/2006/relationships/image" Target="../media/image6.png"/><Relationship Id="rId5" Type="http://schemas.openxmlformats.org/officeDocument/2006/relationships/tags" Target="../tags/tag164.xml"/><Relationship Id="rId10" Type="http://schemas.openxmlformats.org/officeDocument/2006/relationships/slideMaster" Target="../slideMasters/slideMaster2.xml"/><Relationship Id="rId4" Type="http://schemas.openxmlformats.org/officeDocument/2006/relationships/tags" Target="../tags/tag163.xml"/><Relationship Id="rId9" Type="http://schemas.openxmlformats.org/officeDocument/2006/relationships/tags" Target="../tags/tag168.xml"/><Relationship Id="rId1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75.xml"/><Relationship Id="rId3" Type="http://schemas.openxmlformats.org/officeDocument/2006/relationships/tags" Target="../tags/tag170.xml"/><Relationship Id="rId7" Type="http://schemas.openxmlformats.org/officeDocument/2006/relationships/tags" Target="../tags/tag174.xml"/><Relationship Id="rId2" Type="http://schemas.openxmlformats.org/officeDocument/2006/relationships/tags" Target="../tags/tag169.xml"/><Relationship Id="rId1" Type="http://schemas.openxmlformats.org/officeDocument/2006/relationships/vmlDrawing" Target="../drawings/vmlDrawing12.vml"/><Relationship Id="rId6" Type="http://schemas.openxmlformats.org/officeDocument/2006/relationships/tags" Target="../tags/tag173.xml"/><Relationship Id="rId11" Type="http://schemas.openxmlformats.org/officeDocument/2006/relationships/image" Target="../media/image1.emf"/><Relationship Id="rId5" Type="http://schemas.openxmlformats.org/officeDocument/2006/relationships/tags" Target="../tags/tag172.xml"/><Relationship Id="rId10" Type="http://schemas.openxmlformats.org/officeDocument/2006/relationships/oleObject" Target="../embeddings/oleObject12.bin"/><Relationship Id="rId4" Type="http://schemas.openxmlformats.org/officeDocument/2006/relationships/tags" Target="../tags/tag171.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 Id="rId5" Type="http://schemas.openxmlformats.org/officeDocument/2006/relationships/slideMaster" Target="../slideMasters/slideMaster2.xml"/><Relationship Id="rId4" Type="http://schemas.openxmlformats.org/officeDocument/2006/relationships/tags" Target="../tags/tag17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 Id="rId5" Type="http://schemas.openxmlformats.org/officeDocument/2006/relationships/slideMaster" Target="../slideMasters/slideMaster2.xml"/><Relationship Id="rId4" Type="http://schemas.openxmlformats.org/officeDocument/2006/relationships/tags" Target="../tags/tag183.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tags" Target="../tags/tag184.xml"/><Relationship Id="rId5" Type="http://schemas.openxmlformats.org/officeDocument/2006/relationships/slideMaster" Target="../slideMasters/slideMaster2.xml"/><Relationship Id="rId4" Type="http://schemas.openxmlformats.org/officeDocument/2006/relationships/tags" Target="../tags/tag187.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39.xml"/><Relationship Id="rId3" Type="http://schemas.openxmlformats.org/officeDocument/2006/relationships/tags" Target="../tags/tag34.xml"/><Relationship Id="rId7" Type="http://schemas.openxmlformats.org/officeDocument/2006/relationships/tags" Target="../tags/tag38.xml"/><Relationship Id="rId2" Type="http://schemas.openxmlformats.org/officeDocument/2006/relationships/tags" Target="../tags/tag33.xml"/><Relationship Id="rId1" Type="http://schemas.openxmlformats.org/officeDocument/2006/relationships/vmlDrawing" Target="../drawings/vmlDrawing3.vml"/><Relationship Id="rId6" Type="http://schemas.openxmlformats.org/officeDocument/2006/relationships/tags" Target="../tags/tag37.xml"/><Relationship Id="rId11" Type="http://schemas.openxmlformats.org/officeDocument/2006/relationships/image" Target="../media/image1.emf"/><Relationship Id="rId5" Type="http://schemas.openxmlformats.org/officeDocument/2006/relationships/tags" Target="../tags/tag36.xml"/><Relationship Id="rId10" Type="http://schemas.openxmlformats.org/officeDocument/2006/relationships/oleObject" Target="../embeddings/oleObject3.bin"/><Relationship Id="rId4" Type="http://schemas.openxmlformats.org/officeDocument/2006/relationships/tags" Target="../tags/tag35.xml"/><Relationship Id="rId9"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slideMaster" Target="../slideMasters/slideMaster2.xml"/><Relationship Id="rId5" Type="http://schemas.openxmlformats.org/officeDocument/2006/relationships/tags" Target="../tags/tag192.xml"/><Relationship Id="rId4" Type="http://schemas.openxmlformats.org/officeDocument/2006/relationships/tags" Target="../tags/tag191.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99.xml"/><Relationship Id="rId13" Type="http://schemas.openxmlformats.org/officeDocument/2006/relationships/tags" Target="../tags/tag204.xml"/><Relationship Id="rId3" Type="http://schemas.openxmlformats.org/officeDocument/2006/relationships/tags" Target="../tags/tag194.xml"/><Relationship Id="rId7" Type="http://schemas.openxmlformats.org/officeDocument/2006/relationships/tags" Target="../tags/tag198.xml"/><Relationship Id="rId12" Type="http://schemas.openxmlformats.org/officeDocument/2006/relationships/tags" Target="../tags/tag203.xml"/><Relationship Id="rId17" Type="http://schemas.openxmlformats.org/officeDocument/2006/relationships/image" Target="../media/image1.emf"/><Relationship Id="rId2" Type="http://schemas.openxmlformats.org/officeDocument/2006/relationships/tags" Target="../tags/tag193.xml"/><Relationship Id="rId16" Type="http://schemas.openxmlformats.org/officeDocument/2006/relationships/oleObject" Target="../embeddings/oleObject13.bin"/><Relationship Id="rId1" Type="http://schemas.openxmlformats.org/officeDocument/2006/relationships/vmlDrawing" Target="../drawings/vmlDrawing13.vml"/><Relationship Id="rId6" Type="http://schemas.openxmlformats.org/officeDocument/2006/relationships/tags" Target="../tags/tag197.xml"/><Relationship Id="rId11" Type="http://schemas.openxmlformats.org/officeDocument/2006/relationships/tags" Target="../tags/tag202.xml"/><Relationship Id="rId5" Type="http://schemas.openxmlformats.org/officeDocument/2006/relationships/tags" Target="../tags/tag196.xml"/><Relationship Id="rId15" Type="http://schemas.openxmlformats.org/officeDocument/2006/relationships/slideMaster" Target="../slideMasters/slideMaster2.xml"/><Relationship Id="rId10" Type="http://schemas.openxmlformats.org/officeDocument/2006/relationships/tags" Target="../tags/tag201.xml"/><Relationship Id="rId4" Type="http://schemas.openxmlformats.org/officeDocument/2006/relationships/tags" Target="../tags/tag195.xml"/><Relationship Id="rId9" Type="http://schemas.openxmlformats.org/officeDocument/2006/relationships/tags" Target="../tags/tag200.xml"/><Relationship Id="rId14" Type="http://schemas.openxmlformats.org/officeDocument/2006/relationships/tags" Target="../tags/tag205.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212.xml"/><Relationship Id="rId13" Type="http://schemas.openxmlformats.org/officeDocument/2006/relationships/tags" Target="../tags/tag217.xml"/><Relationship Id="rId3" Type="http://schemas.openxmlformats.org/officeDocument/2006/relationships/tags" Target="../tags/tag207.xml"/><Relationship Id="rId7" Type="http://schemas.openxmlformats.org/officeDocument/2006/relationships/tags" Target="../tags/tag211.xml"/><Relationship Id="rId12" Type="http://schemas.openxmlformats.org/officeDocument/2006/relationships/tags" Target="../tags/tag216.xml"/><Relationship Id="rId17" Type="http://schemas.openxmlformats.org/officeDocument/2006/relationships/image" Target="../media/image1.emf"/><Relationship Id="rId2" Type="http://schemas.openxmlformats.org/officeDocument/2006/relationships/tags" Target="../tags/tag206.xml"/><Relationship Id="rId16" Type="http://schemas.openxmlformats.org/officeDocument/2006/relationships/oleObject" Target="../embeddings/oleObject14.bin"/><Relationship Id="rId1" Type="http://schemas.openxmlformats.org/officeDocument/2006/relationships/vmlDrawing" Target="../drawings/vmlDrawing14.vml"/><Relationship Id="rId6" Type="http://schemas.openxmlformats.org/officeDocument/2006/relationships/tags" Target="../tags/tag210.xml"/><Relationship Id="rId11" Type="http://schemas.openxmlformats.org/officeDocument/2006/relationships/tags" Target="../tags/tag215.xml"/><Relationship Id="rId5" Type="http://schemas.openxmlformats.org/officeDocument/2006/relationships/tags" Target="../tags/tag209.xml"/><Relationship Id="rId15" Type="http://schemas.openxmlformats.org/officeDocument/2006/relationships/slideMaster" Target="../slideMasters/slideMaster2.xml"/><Relationship Id="rId10" Type="http://schemas.openxmlformats.org/officeDocument/2006/relationships/tags" Target="../tags/tag214.xml"/><Relationship Id="rId4" Type="http://schemas.openxmlformats.org/officeDocument/2006/relationships/tags" Target="../tags/tag208.xml"/><Relationship Id="rId9" Type="http://schemas.openxmlformats.org/officeDocument/2006/relationships/tags" Target="../tags/tag213.xml"/><Relationship Id="rId14" Type="http://schemas.openxmlformats.org/officeDocument/2006/relationships/tags" Target="../tags/tag218.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226.xml"/><Relationship Id="rId3" Type="http://schemas.openxmlformats.org/officeDocument/2006/relationships/tags" Target="../tags/tag221.xml"/><Relationship Id="rId7" Type="http://schemas.openxmlformats.org/officeDocument/2006/relationships/tags" Target="../tags/tag225.xml"/><Relationship Id="rId12" Type="http://schemas.openxmlformats.org/officeDocument/2006/relationships/slideMaster" Target="../slideMasters/slideMaster2.xml"/><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tags" Target="../tags/tag229.xml"/><Relationship Id="rId5" Type="http://schemas.openxmlformats.org/officeDocument/2006/relationships/tags" Target="../tags/tag223.xml"/><Relationship Id="rId10" Type="http://schemas.openxmlformats.org/officeDocument/2006/relationships/tags" Target="../tags/tag228.xml"/><Relationship Id="rId4" Type="http://schemas.openxmlformats.org/officeDocument/2006/relationships/tags" Target="../tags/tag222.xml"/><Relationship Id="rId9" Type="http://schemas.openxmlformats.org/officeDocument/2006/relationships/tags" Target="../tags/tag227.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236.xml"/><Relationship Id="rId13" Type="http://schemas.openxmlformats.org/officeDocument/2006/relationships/tags" Target="../tags/tag241.xml"/><Relationship Id="rId3" Type="http://schemas.openxmlformats.org/officeDocument/2006/relationships/tags" Target="../tags/tag231.xml"/><Relationship Id="rId7" Type="http://schemas.openxmlformats.org/officeDocument/2006/relationships/tags" Target="../tags/tag235.xml"/><Relationship Id="rId12" Type="http://schemas.openxmlformats.org/officeDocument/2006/relationships/tags" Target="../tags/tag240.xml"/><Relationship Id="rId17" Type="http://schemas.openxmlformats.org/officeDocument/2006/relationships/image" Target="../media/image1.emf"/><Relationship Id="rId2" Type="http://schemas.openxmlformats.org/officeDocument/2006/relationships/tags" Target="../tags/tag230.xml"/><Relationship Id="rId16" Type="http://schemas.openxmlformats.org/officeDocument/2006/relationships/oleObject" Target="../embeddings/oleObject15.bin"/><Relationship Id="rId1" Type="http://schemas.openxmlformats.org/officeDocument/2006/relationships/vmlDrawing" Target="../drawings/vmlDrawing15.vml"/><Relationship Id="rId6" Type="http://schemas.openxmlformats.org/officeDocument/2006/relationships/tags" Target="../tags/tag234.xml"/><Relationship Id="rId11" Type="http://schemas.openxmlformats.org/officeDocument/2006/relationships/tags" Target="../tags/tag239.xml"/><Relationship Id="rId5" Type="http://schemas.openxmlformats.org/officeDocument/2006/relationships/tags" Target="../tags/tag233.xml"/><Relationship Id="rId15" Type="http://schemas.openxmlformats.org/officeDocument/2006/relationships/slideMaster" Target="../slideMasters/slideMaster2.xml"/><Relationship Id="rId10" Type="http://schemas.openxmlformats.org/officeDocument/2006/relationships/tags" Target="../tags/tag238.xml"/><Relationship Id="rId4" Type="http://schemas.openxmlformats.org/officeDocument/2006/relationships/tags" Target="../tags/tag232.xml"/><Relationship Id="rId9" Type="http://schemas.openxmlformats.org/officeDocument/2006/relationships/tags" Target="../tags/tag237.xml"/><Relationship Id="rId14" Type="http://schemas.openxmlformats.org/officeDocument/2006/relationships/tags" Target="../tags/tag242.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249.xml"/><Relationship Id="rId13" Type="http://schemas.openxmlformats.org/officeDocument/2006/relationships/tags" Target="../tags/tag254.xml"/><Relationship Id="rId3" Type="http://schemas.openxmlformats.org/officeDocument/2006/relationships/tags" Target="../tags/tag244.xml"/><Relationship Id="rId7" Type="http://schemas.openxmlformats.org/officeDocument/2006/relationships/tags" Target="../tags/tag248.xml"/><Relationship Id="rId12" Type="http://schemas.openxmlformats.org/officeDocument/2006/relationships/tags" Target="../tags/tag253.xml"/><Relationship Id="rId17" Type="http://schemas.openxmlformats.org/officeDocument/2006/relationships/image" Target="../media/image7.emf"/><Relationship Id="rId2" Type="http://schemas.openxmlformats.org/officeDocument/2006/relationships/tags" Target="../tags/tag243.xml"/><Relationship Id="rId16" Type="http://schemas.openxmlformats.org/officeDocument/2006/relationships/oleObject" Target="../embeddings/oleObject16.bin"/><Relationship Id="rId1" Type="http://schemas.openxmlformats.org/officeDocument/2006/relationships/vmlDrawing" Target="../drawings/vmlDrawing16.vml"/><Relationship Id="rId6" Type="http://schemas.openxmlformats.org/officeDocument/2006/relationships/tags" Target="../tags/tag247.xml"/><Relationship Id="rId11" Type="http://schemas.openxmlformats.org/officeDocument/2006/relationships/tags" Target="../tags/tag252.xml"/><Relationship Id="rId5" Type="http://schemas.openxmlformats.org/officeDocument/2006/relationships/tags" Target="../tags/tag246.xml"/><Relationship Id="rId15" Type="http://schemas.openxmlformats.org/officeDocument/2006/relationships/slideMaster" Target="../slideMasters/slideMaster2.xml"/><Relationship Id="rId10" Type="http://schemas.openxmlformats.org/officeDocument/2006/relationships/tags" Target="../tags/tag251.xml"/><Relationship Id="rId4" Type="http://schemas.openxmlformats.org/officeDocument/2006/relationships/tags" Target="../tags/tag245.xml"/><Relationship Id="rId9" Type="http://schemas.openxmlformats.org/officeDocument/2006/relationships/tags" Target="../tags/tag250.xml"/><Relationship Id="rId14" Type="http://schemas.openxmlformats.org/officeDocument/2006/relationships/tags" Target="../tags/tag255.xml"/></Relationships>
</file>

<file path=ppt/slideLayouts/_rels/slideLayout2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258.xml"/><Relationship Id="rId7" Type="http://schemas.openxmlformats.org/officeDocument/2006/relationships/tags" Target="../tags/tag262.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tags" Target="../tags/tag261.xml"/><Relationship Id="rId5" Type="http://schemas.openxmlformats.org/officeDocument/2006/relationships/tags" Target="../tags/tag260.xml"/><Relationship Id="rId4" Type="http://schemas.openxmlformats.org/officeDocument/2006/relationships/tags" Target="../tags/tag259.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tags" Target="../tags/tag263.xml"/><Relationship Id="rId5" Type="http://schemas.openxmlformats.org/officeDocument/2006/relationships/slideMaster" Target="../slideMasters/slideMaster2.xml"/><Relationship Id="rId4" Type="http://schemas.openxmlformats.org/officeDocument/2006/relationships/tags" Target="../tags/tag266.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268.xml"/><Relationship Id="rId7" Type="http://schemas.openxmlformats.org/officeDocument/2006/relationships/oleObject" Target="../embeddings/oleObject17.bin"/><Relationship Id="rId2" Type="http://schemas.openxmlformats.org/officeDocument/2006/relationships/tags" Target="../tags/tag267.xml"/><Relationship Id="rId1" Type="http://schemas.openxmlformats.org/officeDocument/2006/relationships/vmlDrawing" Target="../drawings/vmlDrawing17.vml"/><Relationship Id="rId6" Type="http://schemas.openxmlformats.org/officeDocument/2006/relationships/image" Target="../media/image6.png"/><Relationship Id="rId5" Type="http://schemas.openxmlformats.org/officeDocument/2006/relationships/slideMaster" Target="../slideMasters/slideMaster2.xml"/><Relationship Id="rId4" Type="http://schemas.openxmlformats.org/officeDocument/2006/relationships/tags" Target="../tags/tag269.xm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slideMaster" Target="../slideMasters/slideMaster1.xml"/><Relationship Id="rId4" Type="http://schemas.openxmlformats.org/officeDocument/2006/relationships/tags" Target="../tags/tag4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slideMaster" Target="../slideMasters/slideMaster1.xml"/><Relationship Id="rId4" Type="http://schemas.openxmlformats.org/officeDocument/2006/relationships/tags" Target="../tags/tag47.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slideMaster" Target="../slideMasters/slideMaster1.xml"/><Relationship Id="rId4" Type="http://schemas.openxmlformats.org/officeDocument/2006/relationships/tags" Target="../tags/tag5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Master" Target="../slideMasters/slideMaster1.xml"/><Relationship Id="rId5" Type="http://schemas.openxmlformats.org/officeDocument/2006/relationships/tags" Target="../tags/tag56.xml"/><Relationship Id="rId4" Type="http://schemas.openxmlformats.org/officeDocument/2006/relationships/tags" Target="../tags/tag55.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tags" Target="../tags/tag68.xml"/><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image" Target="../media/image1.emf"/><Relationship Id="rId2" Type="http://schemas.openxmlformats.org/officeDocument/2006/relationships/tags" Target="../tags/tag57.xml"/><Relationship Id="rId16" Type="http://schemas.openxmlformats.org/officeDocument/2006/relationships/oleObject" Target="../embeddings/oleObject4.bin"/><Relationship Id="rId1" Type="http://schemas.openxmlformats.org/officeDocument/2006/relationships/vmlDrawing" Target="../drawings/vmlDrawing4.vml"/><Relationship Id="rId6" Type="http://schemas.openxmlformats.org/officeDocument/2006/relationships/tags" Target="../tags/tag61.xml"/><Relationship Id="rId11" Type="http://schemas.openxmlformats.org/officeDocument/2006/relationships/tags" Target="../tags/tag66.xml"/><Relationship Id="rId5" Type="http://schemas.openxmlformats.org/officeDocument/2006/relationships/tags" Target="../tags/tag60.xml"/><Relationship Id="rId15" Type="http://schemas.openxmlformats.org/officeDocument/2006/relationships/slideMaster" Target="../slideMasters/slideMaster1.xml"/><Relationship Id="rId10" Type="http://schemas.openxmlformats.org/officeDocument/2006/relationships/tags" Target="../tags/tag65.xml"/><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tags" Target="../tags/tag69.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image" Target="../media/image1.emf"/><Relationship Id="rId2" Type="http://schemas.openxmlformats.org/officeDocument/2006/relationships/tags" Target="../tags/tag70.xml"/><Relationship Id="rId16" Type="http://schemas.openxmlformats.org/officeDocument/2006/relationships/oleObject" Target="../embeddings/oleObject5.bin"/><Relationship Id="rId1" Type="http://schemas.openxmlformats.org/officeDocument/2006/relationships/vmlDrawing" Target="../drawings/vmlDrawing5.v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slideMaster" Target="../slideMasters/slideMaster1.xml"/><Relationship Id="rId10" Type="http://schemas.openxmlformats.org/officeDocument/2006/relationships/tags" Target="../tags/tag78.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tags" Target="../tags/tag94.xml"/><Relationship Id="rId18" Type="http://schemas.openxmlformats.org/officeDocument/2006/relationships/image" Target="../media/image1.emf"/><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tags" Target="../tags/tag93.xml"/><Relationship Id="rId17" Type="http://schemas.openxmlformats.org/officeDocument/2006/relationships/oleObject" Target="../embeddings/oleObject6.bin"/><Relationship Id="rId2" Type="http://schemas.openxmlformats.org/officeDocument/2006/relationships/tags" Target="../tags/tag83.xml"/><Relationship Id="rId16"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tags" Target="../tags/tag87.xml"/><Relationship Id="rId11" Type="http://schemas.openxmlformats.org/officeDocument/2006/relationships/tags" Target="../tags/tag92.xml"/><Relationship Id="rId5" Type="http://schemas.openxmlformats.org/officeDocument/2006/relationships/tags" Target="../tags/tag86.xml"/><Relationship Id="rId15" Type="http://schemas.openxmlformats.org/officeDocument/2006/relationships/tags" Target="../tags/tag96.xml"/><Relationship Id="rId10" Type="http://schemas.openxmlformats.org/officeDocument/2006/relationships/tags" Target="../tags/tag91.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tags" Target="../tags/tag9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userDrawn="1">
            <p:custDataLst>
              <p:tags r:id="rId2"/>
            </p:custDataLst>
            <p:extLst>
              <p:ext uri="{D42A27DB-BD31-4B8C-83A1-F6EECF244321}">
                <p14:modId xmlns:p14="http://schemas.microsoft.com/office/powerpoint/2010/main" val="4063209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629" name="think-cell Slide" r:id="rId11" imgW="344" imgH="344" progId="TCLayout.ActiveDocument.1">
                  <p:embed/>
                </p:oleObj>
              </mc:Choice>
              <mc:Fallback>
                <p:oleObj name="think-cell Slide" r:id="rId11" imgW="344" imgH="344"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pic>
        <p:nvPicPr>
          <p:cNvPr id="16" name="Partnership">
            <a:extLst>
              <a:ext uri="{FF2B5EF4-FFF2-40B4-BE49-F238E27FC236}">
                <a16:creationId xmlns:a16="http://schemas.microsoft.com/office/drawing/2014/main" id="{B217107C-D279-4D90-AB38-6A6D6782398B}"/>
              </a:ext>
            </a:extLst>
          </p:cNvPr>
          <p:cNvPicPr>
            <a:picLocks noChangeAspect="1"/>
          </p:cNvPicPr>
          <p:nvPr userDrawn="1"/>
        </p:nvPicPr>
        <p:blipFill>
          <a:blip r:embed="rId13"/>
          <a:stretch>
            <a:fillRect/>
          </a:stretch>
        </p:blipFill>
        <p:spPr>
          <a:xfrm>
            <a:off x="9144" y="0"/>
            <a:ext cx="12192000" cy="6858000"/>
          </a:xfrm>
          <a:prstGeom prst="rect">
            <a:avLst/>
          </a:prstGeom>
        </p:spPr>
      </p:pic>
      <p:grpSp>
        <p:nvGrpSpPr>
          <p:cNvPr id="4" name="LogoImage">
            <a:extLst>
              <a:ext uri="{FF2B5EF4-FFF2-40B4-BE49-F238E27FC236}">
                <a16:creationId xmlns:a16="http://schemas.microsoft.com/office/drawing/2014/main" id="{275CA5E5-0CE7-4325-8DA5-DA17C9380A0C}"/>
              </a:ext>
            </a:extLst>
          </p:cNvPr>
          <p:cNvGrpSpPr>
            <a:grpSpLocks noChangeAspect="1"/>
          </p:cNvGrpSpPr>
          <p:nvPr userDrawn="1">
            <p:custDataLst>
              <p:tags r:id="rId4"/>
            </p:custDataLst>
          </p:nvPr>
        </p:nvGrpSpPr>
        <p:grpSpPr bwMode="black">
          <a:xfrm>
            <a:off x="551942" y="481160"/>
            <a:ext cx="1893201" cy="585216"/>
            <a:chOff x="0" y="973"/>
            <a:chExt cx="7680" cy="2374"/>
          </a:xfrm>
        </p:grpSpPr>
        <p:sp>
          <p:nvSpPr>
            <p:cNvPr id="5" name="AutoShape 3">
              <a:extLst>
                <a:ext uri="{FF2B5EF4-FFF2-40B4-BE49-F238E27FC236}">
                  <a16:creationId xmlns:a16="http://schemas.microsoft.com/office/drawing/2014/main" id="{1F430752-9F46-430E-93A8-58E8FAF85299}"/>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6" name="Freeform 5">
              <a:extLst>
                <a:ext uri="{FF2B5EF4-FFF2-40B4-BE49-F238E27FC236}">
                  <a16:creationId xmlns:a16="http://schemas.microsoft.com/office/drawing/2014/main" id="{20C9A1A2-5968-4C0E-9E0B-C061BA0E7F39}"/>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051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5"/>
            </p:custDataLst>
          </p:nvPr>
        </p:nvSpPr>
        <p:spPr>
          <a:xfrm>
            <a:off x="551942" y="4984025"/>
            <a:ext cx="1901952" cy="969264"/>
          </a:xfrm>
          <a:prstGeom prst="rect">
            <a:avLst/>
          </a:prstGeom>
        </p:spPr>
        <p:txBody>
          <a:bodyPr>
            <a:noAutofit/>
          </a:bodyPr>
          <a:lstStyle>
            <a:lvl1pPr algn="ctr">
              <a:defRPr sz="1200">
                <a:solidFill>
                  <a:schemeClr val="tx1"/>
                </a:solidFill>
              </a:defRPr>
            </a:lvl1pPr>
          </a:lstStyle>
          <a:p>
            <a:r>
              <a:rPr lang="en-US" dirty="0"/>
              <a:t>Client 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6"/>
            </p:custDataLst>
          </p:nvPr>
        </p:nvSpPr>
        <p:spPr>
          <a:xfrm>
            <a:off x="554736" y="4510168"/>
            <a:ext cx="6016752" cy="215444"/>
          </a:xfrm>
          <a:prstGeom prst="rect">
            <a:avLst/>
          </a:prstGeom>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Edit date or title/role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p:custDataLst>
              <p:tags r:id="rId7"/>
            </p:custDataLst>
          </p:nvPr>
        </p:nvSpPr>
        <p:spPr>
          <a:xfrm>
            <a:off x="551942" y="4092559"/>
            <a:ext cx="6016752" cy="307777"/>
          </a:xfrm>
          <a:prstGeom prst="rect">
            <a:avLst/>
          </a:prstGeom>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Title">
            <a:extLst>
              <a:ext uri="{FF2B5EF4-FFF2-40B4-BE49-F238E27FC236}">
                <a16:creationId xmlns:a16="http://schemas.microsoft.com/office/drawing/2014/main" id="{14DBF1FD-6C25-4E00-ACAB-F60F35C9625C}"/>
              </a:ext>
            </a:extLst>
          </p:cNvPr>
          <p:cNvSpPr>
            <a:spLocks noGrp="1"/>
          </p:cNvSpPr>
          <p:nvPr>
            <p:ph type="title"/>
            <p:custDataLst>
              <p:tags r:id="rId8"/>
            </p:custDataLst>
          </p:nvPr>
        </p:nvSpPr>
        <p:spPr>
          <a:xfrm>
            <a:off x="551942" y="2049805"/>
            <a:ext cx="6016752" cy="1921708"/>
          </a:xfrm>
          <a:prstGeom prst="rect">
            <a:avLst/>
          </a:prstGeom>
        </p:spPr>
        <p:txBody>
          <a:bodyPr anchor="b">
            <a:normAutofit/>
          </a:bodyPr>
          <a:lstStyle>
            <a:lvl1pPr>
              <a:defRPr sz="4400" baseline="0">
                <a:ln w="6350" cap="flat">
                  <a:noFill/>
                  <a:miter lim="800000"/>
                </a:ln>
                <a:solidFill>
                  <a:schemeClr val="tx1"/>
                </a:solidFill>
              </a:defRPr>
            </a:lvl1pPr>
          </a:lstStyle>
          <a:p>
            <a:r>
              <a:rPr lang="en-US"/>
              <a:t>Click to edit Master title style</a:t>
            </a:r>
            <a:endParaRPr lang="en-US" dirty="0"/>
          </a:p>
        </p:txBody>
      </p:sp>
      <p:sp>
        <p:nvSpPr>
          <p:cNvPr id="19" name="Disclaimer-English (United States)">
            <a:extLst>
              <a:ext uri="{FF2B5EF4-FFF2-40B4-BE49-F238E27FC236}">
                <a16:creationId xmlns:a16="http://schemas.microsoft.com/office/drawing/2014/main" id="{FB7A54AC-E14F-4BA1-B48F-5284B039668B}"/>
              </a:ext>
            </a:extLst>
          </p:cNvPr>
          <p:cNvSpPr>
            <a:spLocks noChangeArrowheads="1"/>
          </p:cNvSpPr>
          <p:nvPr userDrawn="1">
            <p:custDataLst>
              <p:tags r:id="rId9"/>
            </p:custDataLst>
          </p:nvPr>
        </p:nvSpPr>
        <p:spPr bwMode="black">
          <a:xfrm>
            <a:off x="551942" y="6190488"/>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dirty="0">
                <a:solidFill>
                  <a:schemeClr val="tx1"/>
                </a:solidFill>
                <a:latin typeface="+mn-lt"/>
              </a:rPr>
              <a:t>CONFIDENTIAL AND PROPRIETARY</a:t>
            </a:r>
          </a:p>
          <a:p>
            <a:pPr defTabSz="804863" eaLnBrk="0" hangingPunct="0"/>
            <a:r>
              <a:rPr lang="en-US" sz="800" dirty="0">
                <a:solidFill>
                  <a:schemeClr val="tx1"/>
                </a:solidFill>
                <a:latin typeface="+mn-lt"/>
              </a:rPr>
              <a:t>Any use of this material without specific permission of McKinsey &amp; Company </a:t>
            </a:r>
            <a:br>
              <a:rPr lang="en-US" sz="800" dirty="0">
                <a:solidFill>
                  <a:schemeClr val="tx1"/>
                </a:solidFill>
                <a:latin typeface="+mn-lt"/>
              </a:rPr>
            </a:br>
            <a:r>
              <a:rPr lang="en-US" sz="800" dirty="0">
                <a:solidFill>
                  <a:schemeClr val="tx1"/>
                </a:solidFill>
                <a:latin typeface="+mn-lt"/>
              </a:rPr>
              <a:t>is strictly prohibited</a:t>
            </a:r>
          </a:p>
        </p:txBody>
      </p:sp>
    </p:spTree>
    <p:extLst>
      <p:ext uri="{BB962C8B-B14F-4D97-AF65-F5344CB8AC3E}">
        <p14:creationId xmlns:p14="http://schemas.microsoft.com/office/powerpoint/2010/main" val="3543058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2"/>
            </p:custDataLst>
            <p:extLst>
              <p:ext uri="{D42A27DB-BD31-4B8C-83A1-F6EECF244321}">
                <p14:modId xmlns:p14="http://schemas.microsoft.com/office/powerpoint/2010/main" val="33304797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376" name="think-cell Slide" r:id="rId17" imgW="572" imgH="588" progId="TCLayout.ActiveDocument.1">
                  <p:embed/>
                </p:oleObj>
              </mc:Choice>
              <mc:Fallback>
                <p:oleObj name="think-cell Slide" r:id="rId17" imgW="572" imgH="588" progId="TCLayout.ActiveDocument.1">
                  <p:embed/>
                  <p:pic>
                    <p:nvPicPr>
                      <p:cNvPr id="0" name=""/>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F8ABD0-305F-4DFC-AC60-1FB7BB16830A}"/>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4"/>
            </p:custDataLst>
          </p:nvPr>
        </p:nvSpPr>
        <p:spPr>
          <a:xfrm>
            <a:off x="554736" y="172212"/>
            <a:ext cx="6967728" cy="731520"/>
          </a:xfrm>
        </p:spPr>
        <p:txBody>
          <a:body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5"/>
            </p:custDataLst>
          </p:nvPr>
        </p:nvSpPr>
        <p:spPr bwMode="ltGray">
          <a:xfrm>
            <a:off x="7830312" y="0"/>
            <a:ext cx="436168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6"/>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7"/>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8"/>
            </p:custDataLst>
          </p:nvPr>
        </p:nvCxnSpPr>
        <p:spPr>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9"/>
            </p:custDataLst>
          </p:nvPr>
        </p:nvCxnSpPr>
        <p:spPr>
          <a:xfrm>
            <a:off x="554736"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10"/>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11"/>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D646E-BD43-4948-96FE-F798F0E18D71}"/>
              </a:ext>
            </a:extLst>
          </p:cNvPr>
          <p:cNvCxnSpPr/>
          <p:nvPr userDrawn="1">
            <p:custDataLst>
              <p:tags r:id="rId12"/>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13"/>
            </p:custDataLst>
          </p:nvPr>
        </p:nvSpPr>
        <p:spPr>
          <a:xfrm>
            <a:off x="554736" y="884725"/>
            <a:ext cx="6967728"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14"/>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2" name="1. On-page tracker">
            <a:extLst>
              <a:ext uri="{FF2B5EF4-FFF2-40B4-BE49-F238E27FC236}">
                <a16:creationId xmlns:a16="http://schemas.microsoft.com/office/drawing/2014/main" id="{C9F4B9E2-8CBE-4C72-8316-55D330991DCD}"/>
              </a:ext>
            </a:extLst>
          </p:cNvPr>
          <p:cNvSpPr>
            <a:spLocks noGrp="1"/>
          </p:cNvSpPr>
          <p:nvPr>
            <p:ph type="body" sz="quarter" idx="17" hasCustomPrompt="1"/>
            <p:custDataLst>
              <p:tags r:id="rId15"/>
            </p:custDataLst>
          </p:nvPr>
        </p:nvSpPr>
        <p:spPr>
          <a:xfrm>
            <a:off x="8174736" y="89319"/>
            <a:ext cx="3465576"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911390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517"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2500" b="1" i="0" u="none" strike="noStrike" kern="1200" cap="none" spc="0" normalizeH="0" baseline="0" noProof="0" dirty="0" err="1">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4"/>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7"/>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8"/>
            </p:custDataLst>
          </p:nvPr>
        </p:nvCxnSpPr>
        <p:spPr>
          <a:xfrm>
            <a:off x="554736"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userDrawn="1">
            <p:custDataLst>
              <p:tags r:id="rId9"/>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userDrawn="1">
            <p:custDataLst>
              <p:tags r:id="rId10"/>
            </p:custDataLst>
          </p:nvPr>
        </p:nvCxnSpPr>
        <p:spPr>
          <a:xfrm>
            <a:off x="554736"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11"/>
            </p:custDataLst>
          </p:nvPr>
        </p:nvSpPr>
        <p:spPr>
          <a:xfrm>
            <a:off x="554736" y="172212"/>
            <a:ext cx="7918704" cy="731520"/>
          </a:xfrm>
        </p:spPr>
        <p:txBody>
          <a:body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2"/>
            </p:custDataLst>
          </p:nvPr>
        </p:nvSpPr>
        <p:spPr>
          <a:xfrm>
            <a:off x="554736" y="884725"/>
            <a:ext cx="7918704" cy="297181"/>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15" name="1. On-page tracker">
            <a:extLst>
              <a:ext uri="{FF2B5EF4-FFF2-40B4-BE49-F238E27FC236}">
                <a16:creationId xmlns:a16="http://schemas.microsoft.com/office/drawing/2014/main" id="{1E771D75-4092-4C08-B152-0A8A51C4AB58}"/>
              </a:ext>
            </a:extLst>
          </p:cNvPr>
          <p:cNvSpPr>
            <a:spLocks noGrp="1"/>
          </p:cNvSpPr>
          <p:nvPr>
            <p:ph type="body" sz="quarter" idx="17" hasCustomPrompt="1"/>
            <p:custDataLst>
              <p:tags r:id="rId14"/>
            </p:custDataLst>
          </p:nvPr>
        </p:nvSpPr>
        <p:spPr>
          <a:xfrm>
            <a:off x="9116568" y="89319"/>
            <a:ext cx="2523744"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470861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cxnSp>
        <p:nvCxnSpPr>
          <p:cNvPr id="103" name="BottomLine">
            <a:extLst>
              <a:ext uri="{FF2B5EF4-FFF2-40B4-BE49-F238E27FC236}">
                <a16:creationId xmlns:a16="http://schemas.microsoft.com/office/drawing/2014/main" id="{1A205B6C-F79D-4193-9FCF-230AF1D51716}"/>
              </a:ext>
            </a:extLst>
          </p:cNvPr>
          <p:cNvCxnSpPr/>
          <p:nvPr userDrawn="1">
            <p:custDataLst>
              <p:tags r:id="rId1"/>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
            <a:extLst>
              <a:ext uri="{FF2B5EF4-FFF2-40B4-BE49-F238E27FC236}">
                <a16:creationId xmlns:a16="http://schemas.microsoft.com/office/drawing/2014/main" id="{CB6CF5F8-7994-4E97-9AE6-6C98CE30967C}"/>
              </a:ext>
            </a:extLst>
          </p:cNvPr>
          <p:cNvCxnSpPr/>
          <p:nvPr userDrawn="1">
            <p:custDataLst>
              <p:tags r:id="rId2"/>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SlideLogoText">
            <a:extLst>
              <a:ext uri="{FF2B5EF4-FFF2-40B4-BE49-F238E27FC236}">
                <a16:creationId xmlns:a16="http://schemas.microsoft.com/office/drawing/2014/main" id="{B789CE62-716F-47B1-B8FE-60436A1FA5A7}"/>
              </a:ext>
            </a:extLst>
          </p:cNvPr>
          <p:cNvSpPr txBox="1"/>
          <p:nvPr userDrawn="1">
            <p:custDataLst>
              <p:tags r:id="rId3"/>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5"/>
            </p:custDataLst>
          </p:nvPr>
        </p:nvSpPr>
        <p:spPr>
          <a:xfrm>
            <a:off x="554736" y="175171"/>
            <a:ext cx="11082528" cy="989512"/>
          </a:xfrm>
        </p:spPr>
        <p:txBody>
          <a:bodyPr>
            <a:noAutofit/>
          </a:bodyPr>
          <a:lstStyle>
            <a:lvl1pPr>
              <a:defRPr/>
            </a:lvl1pPr>
          </a:lstStyle>
          <a:p>
            <a:r>
              <a:rPr lang="en-US"/>
              <a:t>Click to edit Master title style</a:t>
            </a:r>
            <a:endParaRPr lang="en-US" dirty="0"/>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1" name="1. On-page tracker">
            <a:extLst>
              <a:ext uri="{FF2B5EF4-FFF2-40B4-BE49-F238E27FC236}">
                <a16:creationId xmlns:a16="http://schemas.microsoft.com/office/drawing/2014/main" id="{BAF19FD1-F55B-47CA-98C2-847FF06FB465}"/>
              </a:ext>
            </a:extLst>
          </p:cNvPr>
          <p:cNvSpPr>
            <a:spLocks noGrp="1"/>
          </p:cNvSpPr>
          <p:nvPr>
            <p:ph type="body" sz="quarter" idx="17" hasCustomPrompt="1"/>
            <p:custDataLst>
              <p:tags r:id="rId7"/>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977499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sp>
        <p:nvSpPr>
          <p:cNvPr id="8" name="SlideLogoText">
            <a:extLst>
              <a:ext uri="{FF2B5EF4-FFF2-40B4-BE49-F238E27FC236}">
                <a16:creationId xmlns:a16="http://schemas.microsoft.com/office/drawing/2014/main" id="{92A63429-03F1-4595-BAE1-A5F5E74A0DF2}"/>
              </a:ext>
            </a:extLst>
          </p:cNvPr>
          <p:cNvSpPr txBox="1"/>
          <p:nvPr userDrawn="1">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6" name="1. On-page tracker">
            <a:extLst>
              <a:ext uri="{FF2B5EF4-FFF2-40B4-BE49-F238E27FC236}">
                <a16:creationId xmlns:a16="http://schemas.microsoft.com/office/drawing/2014/main" id="{118A30D9-833F-440B-AA55-24469A8874C9}"/>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86300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32E4BA7-205B-4431-879A-B60A0FD6D20C}"/>
              </a:ext>
            </a:extLst>
          </p:cNvPr>
          <p:cNvGraphicFramePr>
            <a:graphicFrameLocks noChangeAspect="1"/>
          </p:cNvGraphicFramePr>
          <p:nvPr userDrawn="1">
            <p:custDataLst>
              <p:tags r:id="rId2"/>
            </p:custDataLst>
            <p:extLst>
              <p:ext uri="{D42A27DB-BD31-4B8C-83A1-F6EECF244321}">
                <p14:modId xmlns:p14="http://schemas.microsoft.com/office/powerpoint/2010/main" val="3877888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653" name="think-cell Slide" r:id="rId6" imgW="344" imgH="344" progId="TCLayout.ActiveDocument.1">
                  <p:embed/>
                </p:oleObj>
              </mc:Choice>
              <mc:Fallback>
                <p:oleObj name="think-cell Slide" r:id="rId6" imgW="344" imgH="34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9" name="Partnership">
            <a:extLst>
              <a:ext uri="{FF2B5EF4-FFF2-40B4-BE49-F238E27FC236}">
                <a16:creationId xmlns:a16="http://schemas.microsoft.com/office/drawing/2014/main" id="{7C3A32BD-483D-48A2-B0AF-7A5223571242}"/>
              </a:ext>
            </a:extLst>
          </p:cNvPr>
          <p:cNvPicPr>
            <a:picLocks noChangeAspect="1"/>
          </p:cNvPicPr>
          <p:nvPr userDrawn="1"/>
        </p:nvPicPr>
        <p:blipFill>
          <a:blip r:embed="rId8"/>
          <a:stretch>
            <a:fillRect/>
          </a:stretch>
        </p:blipFill>
        <p:spPr>
          <a:xfrm>
            <a:off x="0" y="0"/>
            <a:ext cx="12192000" cy="6858000"/>
          </a:xfrm>
          <a:prstGeom prst="rect">
            <a:avLst/>
          </a:prstGeom>
        </p:spPr>
      </p:pic>
      <p:grpSp>
        <p:nvGrpSpPr>
          <p:cNvPr id="13" name="LogoImage">
            <a:extLst>
              <a:ext uri="{FF2B5EF4-FFF2-40B4-BE49-F238E27FC236}">
                <a16:creationId xmlns:a16="http://schemas.microsoft.com/office/drawing/2014/main" id="{CC7EE236-F5C9-45E4-A938-FB794BCDD026}"/>
              </a:ext>
            </a:extLst>
          </p:cNvPr>
          <p:cNvGrpSpPr>
            <a:grpSpLocks noChangeAspect="1"/>
          </p:cNvGrpSpPr>
          <p:nvPr userDrawn="1">
            <p:custDataLst>
              <p:tags r:id="rId3"/>
            </p:custDataLst>
          </p:nvPr>
        </p:nvGrpSpPr>
        <p:grpSpPr bwMode="black">
          <a:xfrm>
            <a:off x="549271" y="481160"/>
            <a:ext cx="1893201" cy="585216"/>
            <a:chOff x="0" y="973"/>
            <a:chExt cx="7680" cy="2374"/>
          </a:xfrm>
        </p:grpSpPr>
        <p:sp>
          <p:nvSpPr>
            <p:cNvPr id="14" name="AutoShape 3">
              <a:extLst>
                <a:ext uri="{FF2B5EF4-FFF2-40B4-BE49-F238E27FC236}">
                  <a16:creationId xmlns:a16="http://schemas.microsoft.com/office/drawing/2014/main" id="{DD51008E-BD46-4558-BF00-CDD9F0CE18C6}"/>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5" name="Freeform 5">
              <a:extLst>
                <a:ext uri="{FF2B5EF4-FFF2-40B4-BE49-F238E27FC236}">
                  <a16:creationId xmlns:a16="http://schemas.microsoft.com/office/drawing/2014/main" id="{FC37904A-905D-4FD7-8DD4-604C419D9AB5}"/>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1127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8" name="5. Source" hidden="1">
            <a:extLst>
              <a:ext uri="{FF2B5EF4-FFF2-40B4-BE49-F238E27FC236}">
                <a16:creationId xmlns:a16="http://schemas.microsoft.com/office/drawing/2014/main" id="{330AE89A-7771-4A6E-A02D-893DCB66C876}"/>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466470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rast Title">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BEFF58C-83CF-420F-BF45-F188AE9E7308}"/>
              </a:ext>
            </a:extLst>
          </p:cNvPr>
          <p:cNvGraphicFramePr>
            <a:graphicFrameLocks noChangeAspect="1"/>
          </p:cNvGraphicFramePr>
          <p:nvPr userDrawn="1">
            <p:custDataLst>
              <p:tags r:id="rId2"/>
            </p:custDataLst>
            <p:extLst>
              <p:ext uri="{D42A27DB-BD31-4B8C-83A1-F6EECF244321}">
                <p14:modId xmlns:p14="http://schemas.microsoft.com/office/powerpoint/2010/main" val="23197372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701" name="think-cell Slide" r:id="rId12" imgW="344" imgH="344" progId="TCLayout.ActiveDocument.1">
                  <p:embed/>
                </p:oleObj>
              </mc:Choice>
              <mc:Fallback>
                <p:oleObj name="think-cell Slide" r:id="rId12" imgW="344" imgH="344" progId="TCLayout.ActiveDocument.1">
                  <p:embed/>
                  <p:pic>
                    <p:nvPicPr>
                      <p:cNvPr id="0" name=""/>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BEC3B16-0840-4135-8BED-D45704C35593}"/>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pic>
        <p:nvPicPr>
          <p:cNvPr id="11" name="Partnership">
            <a:extLst>
              <a:ext uri="{FF2B5EF4-FFF2-40B4-BE49-F238E27FC236}">
                <a16:creationId xmlns:a16="http://schemas.microsoft.com/office/drawing/2014/main" id="{93A279FD-F954-407E-8068-C22694CA7780}"/>
              </a:ext>
            </a:extLst>
          </p:cNvPr>
          <p:cNvPicPr>
            <a:picLocks noChangeAspect="1"/>
          </p:cNvPicPr>
          <p:nvPr userDrawn="1"/>
        </p:nvPicPr>
        <p:blipFill>
          <a:blip r:embed="rId14"/>
          <a:stretch>
            <a:fillRect/>
          </a:stretch>
        </p:blipFill>
        <p:spPr>
          <a:xfrm>
            <a:off x="0" y="0"/>
            <a:ext cx="12192000" cy="6858000"/>
          </a:xfrm>
          <a:prstGeom prst="rect">
            <a:avLst/>
          </a:prstGeom>
        </p:spPr>
      </p:pic>
      <p:grpSp>
        <p:nvGrpSpPr>
          <p:cNvPr id="16" name="LogoImage">
            <a:extLst>
              <a:ext uri="{FF2B5EF4-FFF2-40B4-BE49-F238E27FC236}">
                <a16:creationId xmlns:a16="http://schemas.microsoft.com/office/drawing/2014/main" id="{417D7FAF-35B8-4173-88FB-739B21C6DEBE}"/>
              </a:ext>
            </a:extLst>
          </p:cNvPr>
          <p:cNvGrpSpPr>
            <a:grpSpLocks noChangeAspect="1"/>
          </p:cNvGrpSpPr>
          <p:nvPr userDrawn="1">
            <p:custDataLst>
              <p:tags r:id="rId4"/>
            </p:custDataLst>
          </p:nvPr>
        </p:nvGrpSpPr>
        <p:grpSpPr bwMode="black">
          <a:xfrm>
            <a:off x="551942" y="481161"/>
            <a:ext cx="1893202" cy="585216"/>
            <a:chOff x="0" y="973"/>
            <a:chExt cx="7680" cy="2374"/>
          </a:xfrm>
        </p:grpSpPr>
        <p:sp>
          <p:nvSpPr>
            <p:cNvPr id="19" name="AutoShape 3">
              <a:extLst>
                <a:ext uri="{FF2B5EF4-FFF2-40B4-BE49-F238E27FC236}">
                  <a16:creationId xmlns:a16="http://schemas.microsoft.com/office/drawing/2014/main" id="{03DD3F3B-2548-4AA0-A5B1-E54401FEE8FF}"/>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20" name="Freeform 5">
              <a:extLst>
                <a:ext uri="{FF2B5EF4-FFF2-40B4-BE49-F238E27FC236}">
                  <a16:creationId xmlns:a16="http://schemas.microsoft.com/office/drawing/2014/main" id="{A5CEE8F7-DC61-4907-AA21-C799D61ED268}"/>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12" name="ClientLogo">
            <a:extLst>
              <a:ext uri="{FF2B5EF4-FFF2-40B4-BE49-F238E27FC236}">
                <a16:creationId xmlns:a16="http://schemas.microsoft.com/office/drawing/2014/main" id="{5A541723-8353-4CC2-AFDA-19C8B3B786BF}"/>
              </a:ext>
            </a:extLst>
          </p:cNvPr>
          <p:cNvSpPr>
            <a:spLocks noGrp="1"/>
          </p:cNvSpPr>
          <p:nvPr>
            <p:ph type="pic" sz="quarter" idx="14" hasCustomPrompt="1"/>
            <p:custDataLst>
              <p:tags r:id="rId5"/>
            </p:custDataLst>
          </p:nvPr>
        </p:nvSpPr>
        <p:spPr>
          <a:xfrm>
            <a:off x="551942" y="4984025"/>
            <a:ext cx="1901952" cy="969264"/>
          </a:xfrm>
          <a:prstGeom prst="rect">
            <a:avLst/>
          </a:prstGeom>
        </p:spPr>
        <p:txBody>
          <a:bodyPr>
            <a:noAutofit/>
          </a:bodyPr>
          <a:lstStyle>
            <a:lvl1pPr algn="ctr">
              <a:defRPr sz="1200">
                <a:solidFill>
                  <a:schemeClr val="tx1"/>
                </a:solidFill>
              </a:defRPr>
            </a:lvl1pPr>
          </a:lstStyle>
          <a:p>
            <a:r>
              <a:rPr lang="en-US" dirty="0"/>
              <a:t>Client logo goes here.</a:t>
            </a:r>
          </a:p>
        </p:txBody>
      </p:sp>
      <p:sp>
        <p:nvSpPr>
          <p:cNvPr id="13" name="Documenttype">
            <a:extLst>
              <a:ext uri="{FF2B5EF4-FFF2-40B4-BE49-F238E27FC236}">
                <a16:creationId xmlns:a16="http://schemas.microsoft.com/office/drawing/2014/main" id="{A8F38EAB-8863-4F94-ACD0-B6D27373BCC1}"/>
              </a:ext>
            </a:extLst>
          </p:cNvPr>
          <p:cNvSpPr>
            <a:spLocks noGrp="1"/>
          </p:cNvSpPr>
          <p:nvPr>
            <p:ph type="body" sz="quarter" idx="13" hasCustomPrompt="1"/>
            <p:custDataLst>
              <p:tags r:id="rId6"/>
            </p:custDataLst>
          </p:nvPr>
        </p:nvSpPr>
        <p:spPr>
          <a:xfrm>
            <a:off x="551942" y="4510168"/>
            <a:ext cx="6016752" cy="215444"/>
          </a:xfrm>
          <a:prstGeom prst="rect">
            <a:avLst/>
          </a:prstGeom>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Edit date or title/role</a:t>
            </a:r>
          </a:p>
        </p:txBody>
      </p:sp>
      <p:sp>
        <p:nvSpPr>
          <p:cNvPr id="14" name="Subtitle">
            <a:extLst>
              <a:ext uri="{FF2B5EF4-FFF2-40B4-BE49-F238E27FC236}">
                <a16:creationId xmlns:a16="http://schemas.microsoft.com/office/drawing/2014/main" id="{6C219131-971A-4BF6-8DFB-186691126F2C}"/>
              </a:ext>
            </a:extLst>
          </p:cNvPr>
          <p:cNvSpPr>
            <a:spLocks noGrp="1"/>
          </p:cNvSpPr>
          <p:nvPr>
            <p:ph type="subTitle" idx="1"/>
            <p:custDataLst>
              <p:tags r:id="rId7"/>
            </p:custDataLst>
          </p:nvPr>
        </p:nvSpPr>
        <p:spPr>
          <a:xfrm>
            <a:off x="551942" y="4092559"/>
            <a:ext cx="6016752" cy="307777"/>
          </a:xfrm>
          <a:prstGeom prst="rect">
            <a:avLst/>
          </a:prstGeom>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1" name="Title">
            <a:extLst>
              <a:ext uri="{FF2B5EF4-FFF2-40B4-BE49-F238E27FC236}">
                <a16:creationId xmlns:a16="http://schemas.microsoft.com/office/drawing/2014/main" id="{B280F3D7-8B5E-4751-907E-C1D9BEBFDCB8}"/>
              </a:ext>
            </a:extLst>
          </p:cNvPr>
          <p:cNvSpPr>
            <a:spLocks noGrp="1"/>
          </p:cNvSpPr>
          <p:nvPr>
            <p:ph type="title"/>
            <p:custDataLst>
              <p:tags r:id="rId8"/>
            </p:custDataLst>
          </p:nvPr>
        </p:nvSpPr>
        <p:spPr>
          <a:xfrm>
            <a:off x="551942" y="2049805"/>
            <a:ext cx="6016752" cy="1921708"/>
          </a:xfrm>
          <a:prstGeom prst="rect">
            <a:avLst/>
          </a:prstGeom>
        </p:spPr>
        <p:txBody>
          <a:bodyPr anchor="b">
            <a:normAutofit/>
          </a:bodyPr>
          <a:lstStyle>
            <a:lvl1pPr>
              <a:defRPr sz="4400" baseline="0">
                <a:ln w="6350" cap="flat">
                  <a:noFill/>
                  <a:miter lim="800000"/>
                </a:ln>
                <a:solidFill>
                  <a:schemeClr val="tx1"/>
                </a:solidFill>
              </a:defRPr>
            </a:lvl1pPr>
          </a:lstStyle>
          <a:p>
            <a:r>
              <a:rPr lang="en-US" dirty="0"/>
              <a:t>Click to edit Master title style</a:t>
            </a:r>
          </a:p>
        </p:txBody>
      </p:sp>
      <p:sp>
        <p:nvSpPr>
          <p:cNvPr id="25" name="Disclaimer-English (United States)">
            <a:extLst>
              <a:ext uri="{FF2B5EF4-FFF2-40B4-BE49-F238E27FC236}">
                <a16:creationId xmlns:a16="http://schemas.microsoft.com/office/drawing/2014/main" id="{365FDE2E-B4AC-48A0-8D5A-94F648AEA896}"/>
              </a:ext>
            </a:extLst>
          </p:cNvPr>
          <p:cNvSpPr>
            <a:spLocks noChangeArrowheads="1"/>
          </p:cNvSpPr>
          <p:nvPr userDrawn="1">
            <p:custDataLst>
              <p:tags r:id="rId9"/>
            </p:custDataLst>
          </p:nvPr>
        </p:nvSpPr>
        <p:spPr bwMode="black">
          <a:xfrm>
            <a:off x="551942" y="6190488"/>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dirty="0">
                <a:solidFill>
                  <a:schemeClr val="tx1"/>
                </a:solidFill>
                <a:latin typeface="+mn-lt"/>
              </a:rPr>
              <a:t>CONFIDENTIAL AND PROPRIETARY</a:t>
            </a:r>
          </a:p>
          <a:p>
            <a:pPr defTabSz="804863" eaLnBrk="0" hangingPunct="0"/>
            <a:r>
              <a:rPr lang="en-US" sz="800" dirty="0">
                <a:solidFill>
                  <a:schemeClr val="tx1"/>
                </a:solidFill>
                <a:latin typeface="+mn-lt"/>
              </a:rPr>
              <a:t>Any use of this material without specific permission of McKinsey &amp; Company </a:t>
            </a:r>
            <a:br>
              <a:rPr lang="en-US" sz="800" dirty="0">
                <a:solidFill>
                  <a:schemeClr val="tx1"/>
                </a:solidFill>
                <a:latin typeface="+mn-lt"/>
              </a:rPr>
            </a:br>
            <a:r>
              <a:rPr lang="en-US" sz="800" dirty="0">
                <a:solidFill>
                  <a:schemeClr val="tx1"/>
                </a:solidFill>
                <a:latin typeface="+mn-lt"/>
              </a:rPr>
              <a:t>is strictly prohibited</a:t>
            </a:r>
          </a:p>
        </p:txBody>
      </p:sp>
    </p:spTree>
    <p:extLst>
      <p:ext uri="{BB962C8B-B14F-4D97-AF65-F5344CB8AC3E}">
        <p14:creationId xmlns:p14="http://schemas.microsoft.com/office/powerpoint/2010/main" val="2688593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rast 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2"/>
            </p:custDataLst>
            <p:extLst>
              <p:ext uri="{D42A27DB-BD31-4B8C-83A1-F6EECF244321}">
                <p14:modId xmlns:p14="http://schemas.microsoft.com/office/powerpoint/2010/main" val="24144923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5518" name="think-cell Slide" r:id="rId10" imgW="413" imgH="416" progId="TCLayout.ActiveDocument.1">
                  <p:embed/>
                </p:oleObj>
              </mc:Choice>
              <mc:Fallback>
                <p:oleObj name="think-cell Slide" r:id="rId10" imgW="413" imgH="416" progId="TCLayout.ActiveDocument.1">
                  <p:embed/>
                  <p:pic>
                    <p:nvPicPr>
                      <p:cNvPr id="0" name=""/>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95EE31F-4647-48C1-8F33-15A7FC3D359F}"/>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3" name="2. Slide Title">
            <a:extLst>
              <a:ext uri="{FF2B5EF4-FFF2-40B4-BE49-F238E27FC236}">
                <a16:creationId xmlns:a16="http://schemas.microsoft.com/office/drawing/2014/main" id="{5C829ED6-90BF-4B02-AD53-C2B66EC5467C}"/>
              </a:ext>
            </a:extLst>
          </p:cNvPr>
          <p:cNvSpPr>
            <a:spLocks noGrp="1"/>
          </p:cNvSpPr>
          <p:nvPr>
            <p:ph type="title"/>
            <p:custDataLst>
              <p:tags r:id="rId4"/>
            </p:custDataLst>
          </p:nvPr>
        </p:nvSpPr>
        <p:spPr>
          <a:xfrm>
            <a:off x="554736" y="172212"/>
            <a:ext cx="11082528" cy="731520"/>
          </a:xfrm>
        </p:spPr>
        <p:txBody>
          <a:bodyPr/>
          <a:lstStyle/>
          <a:p>
            <a:r>
              <a:rPr lang="en-US" dirty="0"/>
              <a:t>Click to edit Master title style</a:t>
            </a:r>
          </a:p>
        </p:txBody>
      </p:sp>
      <p:sp>
        <p:nvSpPr>
          <p:cNvPr id="12" name="3. Subtitle">
            <a:extLst>
              <a:ext uri="{FF2B5EF4-FFF2-40B4-BE49-F238E27FC236}">
                <a16:creationId xmlns:a16="http://schemas.microsoft.com/office/drawing/2014/main" id="{0F8ABF34-9C24-45F4-B9AE-EDBE37FAC548}"/>
              </a:ext>
            </a:extLst>
          </p:cNvPr>
          <p:cNvSpPr>
            <a:spLocks noGrp="1"/>
          </p:cNvSpPr>
          <p:nvPr>
            <p:ph type="subTitle" idx="1"/>
            <p:custDataLst>
              <p:tags r:id="rId5"/>
            </p:custDataLst>
          </p:nvPr>
        </p:nvSpPr>
        <p:spPr>
          <a:xfrm>
            <a:off x="554736" y="884725"/>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5" name="Slide Number">
            <a:extLst>
              <a:ext uri="{FF2B5EF4-FFF2-40B4-BE49-F238E27FC236}">
                <a16:creationId xmlns:a16="http://schemas.microsoft.com/office/drawing/2014/main" id="{E4920261-0593-4AC5-992E-73B8CB0A1C71}"/>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D1A5E303-71C7-4CBA-843E-F89BEE4870B0}"/>
              </a:ext>
            </a:extLst>
          </p:cNvPr>
          <p:cNvSpPr>
            <a:spLocks noGrp="1"/>
          </p:cNvSpPr>
          <p:nvPr>
            <p:ph type="body" sz="quarter" idx="17" hasCustomPrompt="1"/>
            <p:custDataLst>
              <p:tags r:id="rId8"/>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854515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rast Top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861774"/>
          </a:xfrm>
          <a:prstGeom prst="rect">
            <a:avLst/>
          </a:prstGeom>
        </p:spPr>
        <p:txBody>
          <a:bodyPr anchor="t">
            <a:noAutofit/>
          </a:bodyPr>
          <a:lstStyle>
            <a:lvl1pPr>
              <a:defRPr>
                <a:ln w="6350" cap="flat">
                  <a:noFill/>
                  <a:miter lim="800000"/>
                </a:ln>
              </a:defRPr>
            </a:lvl1pPr>
          </a:lstStyle>
          <a:p>
            <a:r>
              <a:rPr lang="en-US" dirty="0"/>
              <a:t>Click to edit Master title style</a:t>
            </a:r>
          </a:p>
        </p:txBody>
      </p:sp>
      <p:sp>
        <p:nvSpPr>
          <p:cNvPr id="4" name="Slide Number">
            <a:extLst>
              <a:ext uri="{FF2B5EF4-FFF2-40B4-BE49-F238E27FC236}">
                <a16:creationId xmlns:a16="http://schemas.microsoft.com/office/drawing/2014/main" id="{E74A6D15-9D93-480F-A207-CA245151AE26}"/>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33F722E2-991C-4728-97C9-8D281DB3C594}"/>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7" name="1. On-page tracker">
            <a:extLst>
              <a:ext uri="{FF2B5EF4-FFF2-40B4-BE49-F238E27FC236}">
                <a16:creationId xmlns:a16="http://schemas.microsoft.com/office/drawing/2014/main" id="{77F39A1E-9559-4F9B-9322-DA821850F2CA}"/>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921966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rast Mid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dirty="0"/>
              <a:t>Click to edit Master title style</a:t>
            </a:r>
          </a:p>
        </p:txBody>
      </p:sp>
      <p:sp>
        <p:nvSpPr>
          <p:cNvPr id="9" name="Slide Number">
            <a:extLst>
              <a:ext uri="{FF2B5EF4-FFF2-40B4-BE49-F238E27FC236}">
                <a16:creationId xmlns:a16="http://schemas.microsoft.com/office/drawing/2014/main" id="{8CFBA6B2-A084-4532-80C0-2629A5553A76}"/>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6" name="1. On-page tracker">
            <a:extLst>
              <a:ext uri="{FF2B5EF4-FFF2-40B4-BE49-F238E27FC236}">
                <a16:creationId xmlns:a16="http://schemas.microsoft.com/office/drawing/2014/main" id="{5F180569-9F8A-4CFD-8AEA-3EA78CFEFDBE}"/>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528294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rast Section">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E222DC4C-FD9F-4495-B0EA-3E6F1E35596A}"/>
              </a:ext>
            </a:extLst>
          </p:cNvPr>
          <p:cNvSpPr>
            <a:spLocks noGrp="1"/>
          </p:cNvSpPr>
          <p:nvPr>
            <p:ph type="title"/>
            <p:custDataLst>
              <p:tags r:id="rId1"/>
            </p:custDataLst>
          </p:nvPr>
        </p:nvSpPr>
        <p:spPr>
          <a:xfrm>
            <a:off x="554736" y="4580468"/>
            <a:ext cx="11082528" cy="677108"/>
          </a:xfrm>
        </p:spPr>
        <p:txBody>
          <a:bodyPr anchor="b">
            <a:noAutofit/>
          </a:bodyPr>
          <a:lstStyle>
            <a:lvl1pPr>
              <a:lnSpc>
                <a:spcPct val="100000"/>
              </a:lnSpc>
              <a:defRPr sz="4400"/>
            </a:lvl1pPr>
          </a:lstStyle>
          <a:p>
            <a:r>
              <a:rPr lang="en-US" dirty="0"/>
              <a:t>Click to edit Master title style</a:t>
            </a:r>
          </a:p>
        </p:txBody>
      </p:sp>
      <p:sp>
        <p:nvSpPr>
          <p:cNvPr id="8" name="Slide Number">
            <a:extLst>
              <a:ext uri="{FF2B5EF4-FFF2-40B4-BE49-F238E27FC236}">
                <a16:creationId xmlns:a16="http://schemas.microsoft.com/office/drawing/2014/main" id="{9AC4B822-CA6B-4F05-8715-F74C6D5D34B1}"/>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376B40D-309A-4442-81B2-638CDEBB2F76}"/>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069A1AA2-18DA-45DB-84E6-54802C0193F5}"/>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775015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extLst>
              <p:ext uri="{D42A27DB-BD31-4B8C-83A1-F6EECF244321}">
                <p14:modId xmlns:p14="http://schemas.microsoft.com/office/powerpoint/2010/main" val="30100476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470" name="think-cell Slide" r:id="rId10" imgW="413" imgH="416" progId="TCLayout.ActiveDocument.1">
                  <p:embed/>
                </p:oleObj>
              </mc:Choice>
              <mc:Fallback>
                <p:oleObj name="think-cell Slide" r:id="rId10" imgW="413" imgH="416" progId="TCLayout.ActiveDocument.1">
                  <p:embed/>
                  <p:pic>
                    <p:nvPicPr>
                      <p:cNvPr id="0" name=""/>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4"/>
            </p:custDataLst>
          </p:nvPr>
        </p:nvSpPr>
        <p:spPr>
          <a:xfrm>
            <a:off x="554736" y="172212"/>
            <a:ext cx="11082528" cy="731520"/>
          </a:xfrm>
        </p:spPr>
        <p:txBody>
          <a:bodyPr/>
          <a:lstStyle/>
          <a:p>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5"/>
            </p:custDataLst>
          </p:nvPr>
        </p:nvSpPr>
        <p:spPr>
          <a:xfrm>
            <a:off x="554736" y="884725"/>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8"/>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608224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rast Quote">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FB296734-15F7-4BDF-BF7F-AD560B3E09D7}"/>
              </a:ext>
            </a:extLst>
          </p:cNvPr>
          <p:cNvSpPr>
            <a:spLocks noGrp="1"/>
          </p:cNvSpPr>
          <p:nvPr>
            <p:ph type="title" hasCustomPrompt="1"/>
            <p:custDataLst>
              <p:tags r:id="rId1"/>
            </p:custDataLst>
          </p:nvPr>
        </p:nvSpPr>
        <p:spPr>
          <a:xfrm>
            <a:off x="1505712" y="3556229"/>
            <a:ext cx="9180576" cy="523220"/>
          </a:xfrm>
          <a:prstGeom prst="rect">
            <a:avLst/>
          </a:prstGeom>
        </p:spPr>
        <p:txBody>
          <a:bodyPr>
            <a:spAutoFit/>
          </a:bodyPr>
          <a:lstStyle>
            <a:lvl1pPr>
              <a:lnSpc>
                <a:spcPct val="105000"/>
              </a:lnSpc>
              <a:defRPr sz="3400"/>
            </a:lvl1pPr>
          </a:lstStyle>
          <a:p>
            <a:r>
              <a:rPr lang="en-US" dirty="0"/>
              <a:t>“Click to add quote</a:t>
            </a:r>
          </a:p>
        </p:txBody>
      </p:sp>
      <p:sp>
        <p:nvSpPr>
          <p:cNvPr id="9" name="3. Subtitle">
            <a:extLst>
              <a:ext uri="{FF2B5EF4-FFF2-40B4-BE49-F238E27FC236}">
                <a16:creationId xmlns:a16="http://schemas.microsoft.com/office/drawing/2014/main" id="{F91EA195-0A6B-4141-BE0A-C29B8632D98B}"/>
              </a:ext>
            </a:extLst>
          </p:cNvPr>
          <p:cNvSpPr>
            <a:spLocks noGrp="1"/>
          </p:cNvSpPr>
          <p:nvPr>
            <p:ph type="subTitle" idx="1" hasCustomPrompt="1"/>
            <p:custDataLst>
              <p:tags r:id="rId2"/>
            </p:custDataLst>
          </p:nvPr>
        </p:nvSpPr>
        <p:spPr>
          <a:xfrm>
            <a:off x="1505712" y="4284630"/>
            <a:ext cx="9180576"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8" name="Slide Number">
            <a:extLst>
              <a:ext uri="{FF2B5EF4-FFF2-40B4-BE49-F238E27FC236}">
                <a16:creationId xmlns:a16="http://schemas.microsoft.com/office/drawing/2014/main" id="{9A085514-D1F6-4D77-A23F-C5C66C21AB2E}"/>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11" name="5. Source" hidden="1">
            <a:extLst>
              <a:ext uri="{FF2B5EF4-FFF2-40B4-BE49-F238E27FC236}">
                <a16:creationId xmlns:a16="http://schemas.microsoft.com/office/drawing/2014/main" id="{C5FBD0AF-1EDD-41EB-9A6E-173435ADFFE5}"/>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2" name="1. On-page tracker">
            <a:extLst>
              <a:ext uri="{FF2B5EF4-FFF2-40B4-BE49-F238E27FC236}">
                <a16:creationId xmlns:a16="http://schemas.microsoft.com/office/drawing/2014/main" id="{2CCA1113-D6DE-4306-88BB-3E74C4AA2F5E}"/>
              </a:ext>
            </a:extLst>
          </p:cNvPr>
          <p:cNvSpPr>
            <a:spLocks noGrp="1"/>
          </p:cNvSpPr>
          <p:nvPr>
            <p:ph type="body" sz="quarter" idx="17" hasCustomPrompt="1"/>
            <p:custDataLst>
              <p:tags r:id="rId5"/>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312678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rast 1/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A3BA4A-22A3-4843-892F-E42C155B4288}"/>
              </a:ext>
            </a:extLst>
          </p:cNvPr>
          <p:cNvGraphicFramePr>
            <a:graphicFrameLocks noChangeAspect="1"/>
          </p:cNvGraphicFramePr>
          <p:nvPr userDrawn="1">
            <p:custDataLst>
              <p:tags r:id="rId2"/>
            </p:custDataLst>
            <p:extLst>
              <p:ext uri="{D42A27DB-BD31-4B8C-83A1-F6EECF244321}">
                <p14:modId xmlns:p14="http://schemas.microsoft.com/office/powerpoint/2010/main" val="33293991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381" name="think-cell Slide" r:id="rId16" imgW="413" imgH="416" progId="TCLayout.ActiveDocument.1">
                  <p:embed/>
                </p:oleObj>
              </mc:Choice>
              <mc:Fallback>
                <p:oleObj name="think-cell Slide" r:id="rId16" imgW="413" imgH="416" progId="TCLayout.ActiveDocument.1">
                  <p:embed/>
                  <p:pic>
                    <p:nvPicPr>
                      <p:cNvPr id="0" name=""/>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BF2AED7-361B-4221-9AF6-77A108DA0C2B}"/>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3413760" y="0"/>
            <a:ext cx="8778240"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bg2"/>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3" name="BottomLineLeft">
            <a:extLst>
              <a:ext uri="{FF2B5EF4-FFF2-40B4-BE49-F238E27FC236}">
                <a16:creationId xmlns:a16="http://schemas.microsoft.com/office/drawing/2014/main" id="{860F551B-05D0-4883-89B6-6CE418F81F78}"/>
              </a:ext>
            </a:extLst>
          </p:cNvPr>
          <p:cNvCxnSpPr/>
          <p:nvPr userDrawn="1">
            <p:custDataLst>
              <p:tags r:id="rId7"/>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BottomLineRight">
            <a:extLst>
              <a:ext uri="{FF2B5EF4-FFF2-40B4-BE49-F238E27FC236}">
                <a16:creationId xmlns:a16="http://schemas.microsoft.com/office/drawing/2014/main" id="{C2A81BD2-BB6D-46F4-A26E-5D243E24DDD3}"/>
              </a:ext>
            </a:extLst>
          </p:cNvPr>
          <p:cNvCxnSpPr/>
          <p:nvPr userDrawn="1">
            <p:custDataLst>
              <p:tags r:id="rId8"/>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7C125983-42A9-42F7-AA00-F56CD87B285E}"/>
              </a:ext>
            </a:extLst>
          </p:cNvPr>
          <p:cNvSpPr>
            <a:spLocks noGrp="1"/>
          </p:cNvSpPr>
          <p:nvPr>
            <p:ph type="title"/>
            <p:custDataLst>
              <p:tags r:id="rId11"/>
            </p:custDataLst>
          </p:nvPr>
        </p:nvSpPr>
        <p:spPr>
          <a:xfrm>
            <a:off x="554736" y="2744369"/>
            <a:ext cx="2514600" cy="769441"/>
          </a:xfrm>
        </p:spPr>
        <p:txBody>
          <a:bodyPr anchor="b">
            <a:noAutofit/>
          </a:bodyPr>
          <a:lstStyle>
            <a:lvl1pPr>
              <a:defRPr>
                <a:solidFill>
                  <a:schemeClr val="bg2"/>
                </a:solidFill>
              </a:defRPr>
            </a:lvl1pPr>
          </a:lstStyle>
          <a:p>
            <a:r>
              <a:rPr lang="en-US" dirty="0"/>
              <a:t>Click to edit Master title</a:t>
            </a:r>
          </a:p>
        </p:txBody>
      </p:sp>
      <p:sp>
        <p:nvSpPr>
          <p:cNvPr id="20" name="3. Subtitle">
            <a:extLst>
              <a:ext uri="{FF2B5EF4-FFF2-40B4-BE49-F238E27FC236}">
                <a16:creationId xmlns:a16="http://schemas.microsoft.com/office/drawing/2014/main" id="{9D41FF9F-DFB7-4DFF-B338-08A2CA649393}"/>
              </a:ext>
            </a:extLst>
          </p:cNvPr>
          <p:cNvSpPr>
            <a:spLocks noGrp="1"/>
          </p:cNvSpPr>
          <p:nvPr>
            <p:ph type="subTitle" idx="1"/>
            <p:custDataLst>
              <p:tags r:id="rId12"/>
            </p:custDataLst>
          </p:nvPr>
        </p:nvSpPr>
        <p:spPr>
          <a:xfrm>
            <a:off x="554736" y="3659644"/>
            <a:ext cx="2514600" cy="553998"/>
          </a:xfrm>
        </p:spPr>
        <p:txBody>
          <a:bodyPr wrap="square">
            <a:spAutoFit/>
          </a:bodyPr>
          <a:lstStyle>
            <a:lvl1pPr marL="0" indent="0" algn="l">
              <a:buNone/>
              <a:defRPr sz="18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21" name="5. Source" hidden="1">
            <a:extLst>
              <a:ext uri="{FF2B5EF4-FFF2-40B4-BE49-F238E27FC236}">
                <a16:creationId xmlns:a16="http://schemas.microsoft.com/office/drawing/2014/main" id="{064AC035-5239-45FF-8383-33CBCD30D33E}"/>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18" name="1. On-page tracker">
            <a:extLst>
              <a:ext uri="{FF2B5EF4-FFF2-40B4-BE49-F238E27FC236}">
                <a16:creationId xmlns:a16="http://schemas.microsoft.com/office/drawing/2014/main" id="{63369B22-0805-4115-8106-351A57E7D4C6}"/>
              </a:ext>
            </a:extLst>
          </p:cNvPr>
          <p:cNvSpPr>
            <a:spLocks noGrp="1"/>
          </p:cNvSpPr>
          <p:nvPr>
            <p:ph type="body" sz="quarter" idx="17" hasCustomPrompt="1"/>
            <p:custDataLst>
              <p:tags r:id="rId1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943807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rast 1/3">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6AD2A36-39D2-411F-97A0-A924098965AA}"/>
              </a:ext>
            </a:extLst>
          </p:cNvPr>
          <p:cNvGraphicFramePr>
            <a:graphicFrameLocks noChangeAspect="1"/>
          </p:cNvGraphicFramePr>
          <p:nvPr userDrawn="1">
            <p:custDataLst>
              <p:tags r:id="rId2"/>
            </p:custDataLst>
            <p:extLst>
              <p:ext uri="{D42A27DB-BD31-4B8C-83A1-F6EECF244321}">
                <p14:modId xmlns:p14="http://schemas.microsoft.com/office/powerpoint/2010/main" val="139207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446" name="think-cell Slide" r:id="rId16" imgW="413" imgH="416" progId="TCLayout.ActiveDocument.1">
                  <p:embed/>
                </p:oleObj>
              </mc:Choice>
              <mc:Fallback>
                <p:oleObj name="think-cell Slide" r:id="rId16" imgW="413" imgH="416" progId="TCLayout.ActiveDocument.1">
                  <p:embed/>
                  <p:pic>
                    <p:nvPicPr>
                      <p:cNvPr id="0" name=""/>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E67A342-8C8E-4A76-A2F2-1541645630AD}"/>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4364736" y="0"/>
            <a:ext cx="782726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bg2"/>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2. Slide Title">
            <a:extLst>
              <a:ext uri="{FF2B5EF4-FFF2-40B4-BE49-F238E27FC236}">
                <a16:creationId xmlns:a16="http://schemas.microsoft.com/office/drawing/2014/main" id="{F2EA5A09-84EC-4368-8C76-0BEA141A4333}"/>
              </a:ext>
            </a:extLst>
          </p:cNvPr>
          <p:cNvSpPr>
            <a:spLocks noGrp="1"/>
          </p:cNvSpPr>
          <p:nvPr>
            <p:ph type="title"/>
            <p:custDataLst>
              <p:tags r:id="rId11"/>
            </p:custDataLst>
          </p:nvPr>
        </p:nvSpPr>
        <p:spPr>
          <a:xfrm>
            <a:off x="554736" y="2744369"/>
            <a:ext cx="3465576" cy="769441"/>
          </a:xfrm>
          <a:prstGeom prst="rect">
            <a:avLst/>
          </a:prstGeom>
        </p:spPr>
        <p:txBody>
          <a:bodyPr wrap="square" anchor="b">
            <a:noAutofit/>
          </a:bodyPr>
          <a:lstStyle>
            <a:lvl1pPr algn="l">
              <a:defRPr>
                <a:solidFill>
                  <a:schemeClr val="bg2"/>
                </a:solidFill>
              </a:defRPr>
            </a:lvl1pPr>
          </a:lstStyle>
          <a:p>
            <a:r>
              <a:rPr lang="en-US" dirty="0"/>
              <a:t>Click to edit Master title style</a:t>
            </a:r>
          </a:p>
        </p:txBody>
      </p:sp>
      <p:sp>
        <p:nvSpPr>
          <p:cNvPr id="21" name="3. Subtitle">
            <a:extLst>
              <a:ext uri="{FF2B5EF4-FFF2-40B4-BE49-F238E27FC236}">
                <a16:creationId xmlns:a16="http://schemas.microsoft.com/office/drawing/2014/main" id="{4BAE0A91-D3D3-4C9A-9F81-3C13D960A341}"/>
              </a:ext>
            </a:extLst>
          </p:cNvPr>
          <p:cNvSpPr>
            <a:spLocks noGrp="1"/>
          </p:cNvSpPr>
          <p:nvPr>
            <p:ph type="subTitle" idx="1"/>
            <p:custDataLst>
              <p:tags r:id="rId12"/>
            </p:custDataLst>
          </p:nvPr>
        </p:nvSpPr>
        <p:spPr>
          <a:xfrm>
            <a:off x="554735" y="3659644"/>
            <a:ext cx="3465575" cy="276999"/>
          </a:xfrm>
        </p:spPr>
        <p:txBody>
          <a:bodyPr wrap="square">
            <a:spAutoFit/>
          </a:bodyPr>
          <a:lstStyle>
            <a:lvl1pPr marL="0" indent="0" algn="l">
              <a:buNone/>
              <a:defRPr sz="18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5" name="5. Source" hidden="1">
            <a:extLst>
              <a:ext uri="{FF2B5EF4-FFF2-40B4-BE49-F238E27FC236}">
                <a16:creationId xmlns:a16="http://schemas.microsoft.com/office/drawing/2014/main" id="{6BA86AD8-0ECF-4EA8-B346-D8EA2716E80C}"/>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18" name="1. On-page tracker">
            <a:extLst>
              <a:ext uri="{FF2B5EF4-FFF2-40B4-BE49-F238E27FC236}">
                <a16:creationId xmlns:a16="http://schemas.microsoft.com/office/drawing/2014/main" id="{3109F943-2570-4786-9DDF-D79F8B316D1A}"/>
              </a:ext>
            </a:extLst>
          </p:cNvPr>
          <p:cNvSpPr>
            <a:spLocks noGrp="1"/>
          </p:cNvSpPr>
          <p:nvPr>
            <p:ph type="body" sz="quarter" idx="17" hasCustomPrompt="1"/>
            <p:custDataLst>
              <p:tags r:id="rId1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1287880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rast 1/2">
    <p:bg>
      <p:bgPr>
        <a:solidFill>
          <a:schemeClr val="tx1"/>
        </a:solidFill>
        <a:effectLst/>
      </p:bgPr>
    </p:bg>
    <p:spTree>
      <p:nvGrpSpPr>
        <p:cNvPr id="1" name=""/>
        <p:cNvGrpSpPr/>
        <p:nvPr/>
      </p:nvGrpSpPr>
      <p:grpSpPr>
        <a:xfrm>
          <a:off x="0" y="0"/>
          <a:ext cx="0" cy="0"/>
          <a:chOff x="0" y="0"/>
          <a:chExt cx="0" cy="0"/>
        </a:xfrm>
      </p:grpSpPr>
      <p:sp>
        <p:nvSpPr>
          <p:cNvPr id="7" name="RectangleDark">
            <a:extLst>
              <a:ext uri="{FF2B5EF4-FFF2-40B4-BE49-F238E27FC236}">
                <a16:creationId xmlns:a16="http://schemas.microsoft.com/office/drawing/2014/main" id="{2365F90A-9CD8-40EE-93CD-2729135A9569}"/>
              </a:ext>
            </a:extLst>
          </p:cNvPr>
          <p:cNvSpPr/>
          <p:nvPr userDrawn="1">
            <p:custDataLst>
              <p:tags r:id="rId1"/>
            </p:custDataLst>
          </p:nvPr>
        </p:nvSpPr>
        <p:spPr bwMode="ltGray">
          <a:xfrm>
            <a:off x="6092952"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2"/>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4"/>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5"/>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6"/>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7"/>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2. Slide Title">
            <a:extLst>
              <a:ext uri="{FF2B5EF4-FFF2-40B4-BE49-F238E27FC236}">
                <a16:creationId xmlns:a16="http://schemas.microsoft.com/office/drawing/2014/main" id="{80B9914A-DB55-4BC1-945B-6BCB69651471}"/>
              </a:ext>
            </a:extLst>
          </p:cNvPr>
          <p:cNvSpPr>
            <a:spLocks noGrp="1"/>
          </p:cNvSpPr>
          <p:nvPr>
            <p:ph type="title"/>
            <p:custDataLst>
              <p:tags r:id="rId8"/>
            </p:custDataLst>
          </p:nvPr>
        </p:nvSpPr>
        <p:spPr>
          <a:xfrm>
            <a:off x="554736" y="172212"/>
            <a:ext cx="5065776" cy="731520"/>
          </a:xfrm>
        </p:spPr>
        <p:txBody>
          <a:bodyPr/>
          <a:lstStyle>
            <a:lvl1pPr>
              <a:defRPr>
                <a:solidFill>
                  <a:sysClr val="windowText" lastClr="000000"/>
                </a:solidFill>
              </a:defRPr>
            </a:lvl1pPr>
          </a:lstStyle>
          <a:p>
            <a:r>
              <a:rPr lang="en-US" dirty="0"/>
              <a:t>Click to edit Master title style</a:t>
            </a:r>
          </a:p>
        </p:txBody>
      </p:sp>
      <p:sp>
        <p:nvSpPr>
          <p:cNvPr id="21" name="3. Subtitle">
            <a:extLst>
              <a:ext uri="{FF2B5EF4-FFF2-40B4-BE49-F238E27FC236}">
                <a16:creationId xmlns:a16="http://schemas.microsoft.com/office/drawing/2014/main" id="{DFAFB1F1-9351-4B71-8B28-70BD6B35E3B1}"/>
              </a:ext>
            </a:extLst>
          </p:cNvPr>
          <p:cNvSpPr>
            <a:spLocks noGrp="1"/>
          </p:cNvSpPr>
          <p:nvPr>
            <p:ph type="subTitle" idx="1"/>
            <p:custDataLst>
              <p:tags r:id="rId9"/>
            </p:custDataLst>
          </p:nvPr>
        </p:nvSpPr>
        <p:spPr>
          <a:xfrm>
            <a:off x="554736" y="884725"/>
            <a:ext cx="5065776" cy="276999"/>
          </a:xfrm>
        </p:spPr>
        <p:txBody>
          <a:bodyPr wrap="square">
            <a:noAutofit/>
          </a:bodyPr>
          <a:lstStyle>
            <a:lvl1pPr marL="0" indent="0" algn="l">
              <a:buNone/>
              <a:defRPr sz="1800" b="0">
                <a:solidFill>
                  <a:sysClr val="windowText" lastClr="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5. Source" hidden="1">
            <a:extLst>
              <a:ext uri="{FF2B5EF4-FFF2-40B4-BE49-F238E27FC236}">
                <a16:creationId xmlns:a16="http://schemas.microsoft.com/office/drawing/2014/main" id="{4F4B7457-0497-46CF-9E9B-69EB8E74CC15}"/>
              </a:ext>
            </a:extLst>
          </p:cNvPr>
          <p:cNvSpPr txBox="1"/>
          <p:nvPr userDrawn="1">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2" name="1. On-page tracker">
            <a:extLst>
              <a:ext uri="{FF2B5EF4-FFF2-40B4-BE49-F238E27FC236}">
                <a16:creationId xmlns:a16="http://schemas.microsoft.com/office/drawing/2014/main" id="{69CA174A-B3CF-496F-A949-9AB132B79562}"/>
              </a:ext>
            </a:extLst>
          </p:cNvPr>
          <p:cNvSpPr>
            <a:spLocks noGrp="1"/>
          </p:cNvSpPr>
          <p:nvPr>
            <p:ph type="body" sz="quarter" idx="17" hasCustomPrompt="1"/>
            <p:custDataLst>
              <p:tags r:id="rId11"/>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2247193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2"/>
            </p:custDataLst>
            <p:extLst>
              <p:ext uri="{D42A27DB-BD31-4B8C-83A1-F6EECF244321}">
                <p14:modId xmlns:p14="http://schemas.microsoft.com/office/powerpoint/2010/main" val="18193292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542" name="think-cell Slide" r:id="rId16" imgW="413" imgH="416" progId="TCLayout.ActiveDocument.1">
                  <p:embed/>
                </p:oleObj>
              </mc:Choice>
              <mc:Fallback>
                <p:oleObj name="think-cell Slide" r:id="rId16" imgW="413" imgH="416" progId="TCLayout.ActiveDocument.1">
                  <p:embed/>
                  <p:pic>
                    <p:nvPicPr>
                      <p:cNvPr id="0" name=""/>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0" name="2. Slide Title">
            <a:extLst>
              <a:ext uri="{FF2B5EF4-FFF2-40B4-BE49-F238E27FC236}">
                <a16:creationId xmlns:a16="http://schemas.microsoft.com/office/drawing/2014/main" id="{E1D61C74-F3E2-42EF-998D-BEC7B3EBD0BC}"/>
              </a:ext>
            </a:extLst>
          </p:cNvPr>
          <p:cNvSpPr>
            <a:spLocks noGrp="1"/>
          </p:cNvSpPr>
          <p:nvPr>
            <p:ph type="title"/>
            <p:custDataLst>
              <p:tags r:id="rId4"/>
            </p:custDataLst>
          </p:nvPr>
        </p:nvSpPr>
        <p:spPr>
          <a:xfrm>
            <a:off x="554736" y="172212"/>
            <a:ext cx="6967728" cy="731520"/>
          </a:xfrm>
        </p:spPr>
        <p:txBody>
          <a:bodyPr/>
          <a:lstStyle>
            <a:lvl1pPr>
              <a:defRPr>
                <a:solidFill>
                  <a:sysClr val="windowText" lastClr="000000"/>
                </a:solidFill>
              </a:defRPr>
            </a:lvl1pPr>
          </a:lstStyle>
          <a:p>
            <a:r>
              <a:rPr lang="en-US" dirty="0"/>
              <a:t>Click to edit Master title style</a:t>
            </a: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5"/>
            </p:custDataLst>
          </p:nvPr>
        </p:nvSpPr>
        <p:spPr bwMode="ltGray">
          <a:xfrm>
            <a:off x="783031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6"/>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7"/>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8"/>
            </p:custDataLst>
          </p:nvPr>
        </p:nvCxnSpPr>
        <p:spPr bwMode="black">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9"/>
            </p:custDataLst>
          </p:nvPr>
        </p:nvCxnSpPr>
        <p:spPr>
          <a:xfrm>
            <a:off x="554736"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10"/>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11"/>
            </p:custDataLst>
          </p:nvPr>
        </p:nvCxnSpPr>
        <p:spPr>
          <a:xfrm>
            <a:off x="554736"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1" name="3. Subtitle">
            <a:extLst>
              <a:ext uri="{FF2B5EF4-FFF2-40B4-BE49-F238E27FC236}">
                <a16:creationId xmlns:a16="http://schemas.microsoft.com/office/drawing/2014/main" id="{48CA3F7F-79C3-4776-BD80-2B6BECA0AF60}"/>
              </a:ext>
            </a:extLst>
          </p:cNvPr>
          <p:cNvSpPr>
            <a:spLocks noGrp="1"/>
          </p:cNvSpPr>
          <p:nvPr>
            <p:ph type="subTitle" idx="1"/>
            <p:custDataLst>
              <p:tags r:id="rId12"/>
            </p:custDataLst>
          </p:nvPr>
        </p:nvSpPr>
        <p:spPr>
          <a:xfrm>
            <a:off x="554736" y="884725"/>
            <a:ext cx="6967728" cy="276999"/>
          </a:xfrm>
        </p:spPr>
        <p:txBody>
          <a:bodyPr wrap="square">
            <a:noAutofit/>
          </a:bodyPr>
          <a:lstStyle>
            <a:lvl1pPr marL="0" indent="0" algn="l">
              <a:buNone/>
              <a:defRPr sz="1800" b="0">
                <a:solidFill>
                  <a:sysClr val="windowText" lastClr="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8" name="5. Source" hidden="1">
            <a:extLst>
              <a:ext uri="{FF2B5EF4-FFF2-40B4-BE49-F238E27FC236}">
                <a16:creationId xmlns:a16="http://schemas.microsoft.com/office/drawing/2014/main" id="{143701BF-655B-4E75-9AF7-14445CDB19BD}"/>
              </a:ext>
            </a:extLst>
          </p:cNvPr>
          <p:cNvSpPr txBox="1"/>
          <p:nvPr userDrawn="1">
            <p:custDataLst>
              <p:tags r:id="rId13"/>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15" name="1. On-page tracker">
            <a:extLst>
              <a:ext uri="{FF2B5EF4-FFF2-40B4-BE49-F238E27FC236}">
                <a16:creationId xmlns:a16="http://schemas.microsoft.com/office/drawing/2014/main" id="{CFC537C1-0243-4328-8607-D7E4669ABA69}"/>
              </a:ext>
            </a:extLst>
          </p:cNvPr>
          <p:cNvSpPr>
            <a:spLocks noGrp="1"/>
          </p:cNvSpPr>
          <p:nvPr>
            <p:ph type="body" sz="quarter" idx="17" hasCustomPrompt="1"/>
            <p:custDataLst>
              <p:tags r:id="rId14"/>
            </p:custDataLst>
          </p:nvPr>
        </p:nvSpPr>
        <p:spPr>
          <a:xfrm>
            <a:off x="8174736" y="89319"/>
            <a:ext cx="3465576"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169503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541" name="think-cell Slide" r:id="rId16" imgW="473" imgH="473" progId="TCLayout.ActiveDocument.1">
                  <p:embed/>
                </p:oleObj>
              </mc:Choice>
              <mc:Fallback>
                <p:oleObj name="think-cell Slide" r:id="rId16"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8F94EA0-F844-4358-BAB1-09AA056D6AC4}"/>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err="1">
              <a:ln>
                <a:noFill/>
              </a:ln>
              <a:solidFill>
                <a:srgbClr val="051C2C"/>
              </a:solidFill>
              <a:effectLst/>
              <a:uLnTx/>
              <a:uFillTx/>
              <a:latin typeface="Georgia" panose="02040502050405020303" pitchFamily="18" charset="0"/>
              <a:ea typeface="+mn-ea"/>
              <a:cs typeface="+mn-cs"/>
              <a:sym typeface="Georgia" panose="02040502050405020303" pitchFamily="18"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4"/>
            </p:custDataLst>
          </p:nvPr>
        </p:nvSpPr>
        <p:spPr bwMode="ltGray">
          <a:xfrm>
            <a:off x="8781416"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endParaRPr>
          </a:p>
        </p:txBody>
      </p:sp>
      <p:cxnSp>
        <p:nvCxnSpPr>
          <p:cNvPr id="23" name="BottomLineRight">
            <a:extLst>
              <a:ext uri="{FF2B5EF4-FFF2-40B4-BE49-F238E27FC236}">
                <a16:creationId xmlns:a16="http://schemas.microsoft.com/office/drawing/2014/main" id="{2638C600-7B94-46B1-84A4-8C9047694283}"/>
              </a:ext>
            </a:extLst>
          </p:cNvPr>
          <p:cNvCxnSpPr/>
          <p:nvPr userDrawn="1">
            <p:custDataLst>
              <p:tags r:id="rId7"/>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BottomLineLeft">
            <a:extLst>
              <a:ext uri="{FF2B5EF4-FFF2-40B4-BE49-F238E27FC236}">
                <a16:creationId xmlns:a16="http://schemas.microsoft.com/office/drawing/2014/main" id="{B99699F0-BA7E-4449-B3AE-B5E796EBA187}"/>
              </a:ext>
            </a:extLst>
          </p:cNvPr>
          <p:cNvCxnSpPr/>
          <p:nvPr userDrawn="1">
            <p:custDataLst>
              <p:tags r:id="rId8"/>
            </p:custDataLst>
          </p:nvPr>
        </p:nvCxnSpPr>
        <p:spPr>
          <a:xfrm>
            <a:off x="554736"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Right">
            <a:extLst>
              <a:ext uri="{FF2B5EF4-FFF2-40B4-BE49-F238E27FC236}">
                <a16:creationId xmlns:a16="http://schemas.microsoft.com/office/drawing/2014/main" id="{C34BF1E9-D917-4FD9-B9F4-CB69675F1DDF}"/>
              </a:ext>
            </a:extLst>
          </p:cNvPr>
          <p:cNvCxnSpPr/>
          <p:nvPr userDrawn="1">
            <p:custDataLst>
              <p:tags r:id="rId9"/>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TopLineLeft">
            <a:extLst>
              <a:ext uri="{FF2B5EF4-FFF2-40B4-BE49-F238E27FC236}">
                <a16:creationId xmlns:a16="http://schemas.microsoft.com/office/drawing/2014/main" id="{D35815C2-596B-44C1-B9BE-5474DFE650BA}"/>
              </a:ext>
            </a:extLst>
          </p:cNvPr>
          <p:cNvCxnSpPr/>
          <p:nvPr userDrawn="1">
            <p:custDataLst>
              <p:tags r:id="rId10"/>
            </p:custDataLst>
          </p:nvPr>
        </p:nvCxnSpPr>
        <p:spPr>
          <a:xfrm>
            <a:off x="554736"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2. Slide Title">
            <a:extLst>
              <a:ext uri="{FF2B5EF4-FFF2-40B4-BE49-F238E27FC236}">
                <a16:creationId xmlns:a16="http://schemas.microsoft.com/office/drawing/2014/main" id="{80B9914A-DB55-4BC1-945B-6BCB69651471}"/>
              </a:ext>
            </a:extLst>
          </p:cNvPr>
          <p:cNvSpPr>
            <a:spLocks noGrp="1"/>
          </p:cNvSpPr>
          <p:nvPr>
            <p:ph type="title"/>
            <p:custDataLst>
              <p:tags r:id="rId11"/>
            </p:custDataLst>
          </p:nvPr>
        </p:nvSpPr>
        <p:spPr>
          <a:xfrm>
            <a:off x="554736" y="172212"/>
            <a:ext cx="7918704" cy="731520"/>
          </a:xfrm>
        </p:spPr>
        <p:txBody>
          <a:bodyPr/>
          <a:lstStyle>
            <a:lvl1pPr>
              <a:defRPr>
                <a:solidFill>
                  <a:sysClr val="windowText" lastClr="000000"/>
                </a:solidFill>
              </a:defRPr>
            </a:lvl1pPr>
          </a:lstStyle>
          <a:p>
            <a:r>
              <a:rPr lang="en-US" dirty="0"/>
              <a:t>Click to edit Master title style</a:t>
            </a:r>
          </a:p>
        </p:txBody>
      </p:sp>
      <p:sp>
        <p:nvSpPr>
          <p:cNvPr id="21" name="3. Subtitle">
            <a:extLst>
              <a:ext uri="{FF2B5EF4-FFF2-40B4-BE49-F238E27FC236}">
                <a16:creationId xmlns:a16="http://schemas.microsoft.com/office/drawing/2014/main" id="{DFAFB1F1-9351-4B71-8B28-70BD6B35E3B1}"/>
              </a:ext>
            </a:extLst>
          </p:cNvPr>
          <p:cNvSpPr>
            <a:spLocks noGrp="1"/>
          </p:cNvSpPr>
          <p:nvPr>
            <p:ph type="subTitle" idx="1"/>
            <p:custDataLst>
              <p:tags r:id="rId12"/>
            </p:custDataLst>
          </p:nvPr>
        </p:nvSpPr>
        <p:spPr>
          <a:xfrm>
            <a:off x="554736" y="884725"/>
            <a:ext cx="7918704" cy="276999"/>
          </a:xfrm>
        </p:spPr>
        <p:txBody>
          <a:bodyPr wrap="square">
            <a:noAutofit/>
          </a:bodyPr>
          <a:lstStyle>
            <a:lvl1pPr marL="0" indent="0" algn="l">
              <a:buNone/>
              <a:defRPr sz="1800" b="0">
                <a:solidFill>
                  <a:sysClr val="windowText" lastClr="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5. Source" hidden="1">
            <a:extLst>
              <a:ext uri="{FF2B5EF4-FFF2-40B4-BE49-F238E27FC236}">
                <a16:creationId xmlns:a16="http://schemas.microsoft.com/office/drawing/2014/main" id="{4F4B7457-0497-46CF-9E9B-69EB8E74CC15}"/>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15" name="1. On-page tracker">
            <a:extLst>
              <a:ext uri="{FF2B5EF4-FFF2-40B4-BE49-F238E27FC236}">
                <a16:creationId xmlns:a16="http://schemas.microsoft.com/office/drawing/2014/main" id="{16B54141-9CE9-413A-96EA-6AC5780A43DB}"/>
              </a:ext>
            </a:extLst>
          </p:cNvPr>
          <p:cNvSpPr>
            <a:spLocks noGrp="1"/>
          </p:cNvSpPr>
          <p:nvPr>
            <p:ph type="body" sz="quarter" idx="17" hasCustomPrompt="1"/>
            <p:custDataLst>
              <p:tags r:id="rId14"/>
            </p:custDataLst>
          </p:nvPr>
        </p:nvSpPr>
        <p:spPr>
          <a:xfrm>
            <a:off x="9116568" y="89319"/>
            <a:ext cx="2523744"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4130981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ntrast 3-line">
    <p:spTree>
      <p:nvGrpSpPr>
        <p:cNvPr id="1" name=""/>
        <p:cNvGrpSpPr/>
        <p:nvPr/>
      </p:nvGrpSpPr>
      <p:grpSpPr>
        <a:xfrm>
          <a:off x="0" y="0"/>
          <a:ext cx="0" cy="0"/>
          <a:chOff x="0" y="0"/>
          <a:chExt cx="0" cy="0"/>
        </a:xfrm>
      </p:grpSpPr>
      <p:cxnSp>
        <p:nvCxnSpPr>
          <p:cNvPr id="103" name="BottomLine">
            <a:extLst>
              <a:ext uri="{FF2B5EF4-FFF2-40B4-BE49-F238E27FC236}">
                <a16:creationId xmlns:a16="http://schemas.microsoft.com/office/drawing/2014/main" id="{1A205B6C-F79D-4193-9FCF-230AF1D51716}"/>
              </a:ext>
            </a:extLst>
          </p:cNvPr>
          <p:cNvCxnSpPr/>
          <p:nvPr userDrawn="1">
            <p:custDataLst>
              <p:tags r:id="rId1"/>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
            <a:extLst>
              <a:ext uri="{FF2B5EF4-FFF2-40B4-BE49-F238E27FC236}">
                <a16:creationId xmlns:a16="http://schemas.microsoft.com/office/drawing/2014/main" id="{CB6CF5F8-7994-4E97-9AE6-6C98CE30967C}"/>
              </a:ext>
            </a:extLst>
          </p:cNvPr>
          <p:cNvCxnSpPr/>
          <p:nvPr userDrawn="1">
            <p:custDataLst>
              <p:tags r:id="rId2"/>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SlideLogoText">
            <a:extLst>
              <a:ext uri="{FF2B5EF4-FFF2-40B4-BE49-F238E27FC236}">
                <a16:creationId xmlns:a16="http://schemas.microsoft.com/office/drawing/2014/main" id="{B789CE62-716F-47B1-B8FE-60436A1FA5A7}"/>
              </a:ext>
            </a:extLst>
          </p:cNvPr>
          <p:cNvSpPr txBox="1"/>
          <p:nvPr userDrawn="1">
            <p:custDataLst>
              <p:tags r:id="rId3"/>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5"/>
            </p:custDataLst>
          </p:nvPr>
        </p:nvSpPr>
        <p:spPr>
          <a:xfrm>
            <a:off x="554736" y="175171"/>
            <a:ext cx="11082528" cy="989512"/>
          </a:xfrm>
        </p:spPr>
        <p:txBody>
          <a:bodyPr>
            <a:noAutofit/>
          </a:bodyPr>
          <a:lstStyle>
            <a:lvl1pPr>
              <a:defRPr/>
            </a:lvl1pPr>
          </a:lstStyle>
          <a:p>
            <a:r>
              <a:rPr lang="en-US" dirty="0"/>
              <a:t>Click to edit Master title style</a:t>
            </a:r>
          </a:p>
        </p:txBody>
      </p:sp>
      <p:sp>
        <p:nvSpPr>
          <p:cNvPr id="10" name="5. Source" hidden="1">
            <a:extLst>
              <a:ext uri="{FF2B5EF4-FFF2-40B4-BE49-F238E27FC236}">
                <a16:creationId xmlns:a16="http://schemas.microsoft.com/office/drawing/2014/main" id="{67B1A162-B59D-4B89-B39B-FBDD9E751175}"/>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1" name="1. On-page tracker">
            <a:extLst>
              <a:ext uri="{FF2B5EF4-FFF2-40B4-BE49-F238E27FC236}">
                <a16:creationId xmlns:a16="http://schemas.microsoft.com/office/drawing/2014/main" id="{29EB75A9-1622-4264-ADA5-F4AA4329A737}"/>
              </a:ext>
            </a:extLst>
          </p:cNvPr>
          <p:cNvSpPr>
            <a:spLocks noGrp="1"/>
          </p:cNvSpPr>
          <p:nvPr>
            <p:ph type="body" sz="quarter" idx="17" hasCustomPrompt="1"/>
            <p:custDataLst>
              <p:tags r:id="rId7"/>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5464079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ntrast Custom">
    <p:spTree>
      <p:nvGrpSpPr>
        <p:cNvPr id="1" name=""/>
        <p:cNvGrpSpPr/>
        <p:nvPr/>
      </p:nvGrpSpPr>
      <p:grpSpPr>
        <a:xfrm>
          <a:off x="0" y="0"/>
          <a:ext cx="0" cy="0"/>
          <a:chOff x="0" y="0"/>
          <a:chExt cx="0" cy="0"/>
        </a:xfrm>
      </p:grpSpPr>
      <p:sp>
        <p:nvSpPr>
          <p:cNvPr id="4" name="SlideLogoText">
            <a:extLst>
              <a:ext uri="{FF2B5EF4-FFF2-40B4-BE49-F238E27FC236}">
                <a16:creationId xmlns:a16="http://schemas.microsoft.com/office/drawing/2014/main" id="{2F705A80-1DB0-43C3-A71A-9587E6BCC3AD}"/>
              </a:ext>
            </a:extLst>
          </p:cNvPr>
          <p:cNvSpPr txBox="1"/>
          <p:nvPr userDrawn="1">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5" name="Slide Number">
            <a:extLst>
              <a:ext uri="{FF2B5EF4-FFF2-40B4-BE49-F238E27FC236}">
                <a16:creationId xmlns:a16="http://schemas.microsoft.com/office/drawing/2014/main" id="{4833D5AF-2A75-4978-AA54-00BA594BBA72}"/>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8684DB6-320C-4E95-A29C-791B412C8164}"/>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98598FB4-AA74-4A03-9184-C871CF56BAAC}"/>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196490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ntrast En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491B0EE-37B4-4A8C-9C8F-48909747EA09}"/>
              </a:ext>
            </a:extLst>
          </p:cNvPr>
          <p:cNvGraphicFramePr>
            <a:graphicFrameLocks noChangeAspect="1"/>
          </p:cNvGraphicFramePr>
          <p:nvPr userDrawn="1">
            <p:custDataLst>
              <p:tags r:id="rId2"/>
            </p:custDataLst>
            <p:extLst>
              <p:ext uri="{D42A27DB-BD31-4B8C-83A1-F6EECF244321}">
                <p14:modId xmlns:p14="http://schemas.microsoft.com/office/powerpoint/2010/main" val="33844785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725" name="think-cell Slide" r:id="rId7" imgW="344" imgH="344" progId="TCLayout.ActiveDocument.1">
                  <p:embed/>
                </p:oleObj>
              </mc:Choice>
              <mc:Fallback>
                <p:oleObj name="think-cell Slide" r:id="rId7" imgW="344" imgH="34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11" name="Partnership">
            <a:extLst>
              <a:ext uri="{FF2B5EF4-FFF2-40B4-BE49-F238E27FC236}">
                <a16:creationId xmlns:a16="http://schemas.microsoft.com/office/drawing/2014/main" id="{FCA4B8D5-471D-4239-A62C-7BEFF7AC42FA}"/>
              </a:ext>
            </a:extLst>
          </p:cNvPr>
          <p:cNvPicPr>
            <a:picLocks noChangeAspect="1"/>
          </p:cNvPicPr>
          <p:nvPr userDrawn="1"/>
        </p:nvPicPr>
        <p:blipFill>
          <a:blip r:embed="rId9"/>
          <a:stretch>
            <a:fillRect/>
          </a:stretch>
        </p:blipFill>
        <p:spPr>
          <a:xfrm>
            <a:off x="0" y="0"/>
            <a:ext cx="12192000" cy="6858000"/>
          </a:xfrm>
          <a:prstGeom prst="rect">
            <a:avLst/>
          </a:prstGeom>
        </p:spPr>
      </p:pic>
      <p:grpSp>
        <p:nvGrpSpPr>
          <p:cNvPr id="6" name="LogoImage">
            <a:extLst>
              <a:ext uri="{FF2B5EF4-FFF2-40B4-BE49-F238E27FC236}">
                <a16:creationId xmlns:a16="http://schemas.microsoft.com/office/drawing/2014/main" id="{280FE25E-C8A9-4A63-9254-D200989A2E09}"/>
              </a:ext>
            </a:extLst>
          </p:cNvPr>
          <p:cNvGrpSpPr>
            <a:grpSpLocks noChangeAspect="1"/>
          </p:cNvGrpSpPr>
          <p:nvPr userDrawn="1">
            <p:custDataLst>
              <p:tags r:id="rId3"/>
            </p:custDataLst>
          </p:nvPr>
        </p:nvGrpSpPr>
        <p:grpSpPr bwMode="black">
          <a:xfrm>
            <a:off x="549271" y="481161"/>
            <a:ext cx="1893202" cy="585216"/>
            <a:chOff x="0" y="973"/>
            <a:chExt cx="7680" cy="2374"/>
          </a:xfrm>
        </p:grpSpPr>
        <p:sp>
          <p:nvSpPr>
            <p:cNvPr id="8" name="AutoShape 3">
              <a:extLst>
                <a:ext uri="{FF2B5EF4-FFF2-40B4-BE49-F238E27FC236}">
                  <a16:creationId xmlns:a16="http://schemas.microsoft.com/office/drawing/2014/main" id="{FD120780-E7D0-42EA-AB5A-363335299EBE}"/>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9" name="Freeform 5">
              <a:extLst>
                <a:ext uri="{FF2B5EF4-FFF2-40B4-BE49-F238E27FC236}">
                  <a16:creationId xmlns:a16="http://schemas.microsoft.com/office/drawing/2014/main" id="{A9C60168-96E8-4CC3-91EC-B2F7F57959D9}"/>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10" name="5. Source" hidden="1">
            <a:extLst>
              <a:ext uri="{FF2B5EF4-FFF2-40B4-BE49-F238E27FC236}">
                <a16:creationId xmlns:a16="http://schemas.microsoft.com/office/drawing/2014/main" id="{EED9D83D-9CC3-45F3-876D-CC42BC0B70E0}"/>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3677900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694944"/>
          </a:xfrm>
          <a:prstGeom prst="rect">
            <a:avLst/>
          </a:prstGeom>
        </p:spPr>
        <p:txBody>
          <a:bodyPr anchor="t">
            <a:noAutofit/>
          </a:bodyPr>
          <a:lstStyle>
            <a:lvl1pPr>
              <a:lnSpc>
                <a:spcPct val="90000"/>
              </a:lnSpc>
              <a:defRPr>
                <a:ln w="6350" cap="flat">
                  <a:noFill/>
                  <a:miter lim="800000"/>
                </a:ln>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7" name="1. On-page tracker">
            <a:extLst>
              <a:ext uri="{FF2B5EF4-FFF2-40B4-BE49-F238E27FC236}">
                <a16:creationId xmlns:a16="http://schemas.microsoft.com/office/drawing/2014/main" id="{7ACB1E33-E5FF-447C-86C8-D2AD164B7EF2}"/>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852498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a:t>Click to edit Master title style</a:t>
            </a:r>
            <a:endParaRPr lang="en-US" dirty="0"/>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6" name="1. On-page tracker">
            <a:extLst>
              <a:ext uri="{FF2B5EF4-FFF2-40B4-BE49-F238E27FC236}">
                <a16:creationId xmlns:a16="http://schemas.microsoft.com/office/drawing/2014/main" id="{A017FC45-BFA7-4FE7-9F1F-9561D7B0EF63}"/>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079707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1"/>
            </p:custDataLst>
          </p:nvPr>
        </p:nvSpPr>
        <p:spPr>
          <a:xfrm>
            <a:off x="554736" y="4580468"/>
            <a:ext cx="11082528" cy="677108"/>
          </a:xfrm>
        </p:spPr>
        <p:txBody>
          <a:bodyPr anchor="b">
            <a:noAutofit/>
          </a:bodyPr>
          <a:lstStyle>
            <a:lvl1pPr>
              <a:lnSpc>
                <a:spcPct val="100000"/>
              </a:lnSpc>
              <a:defRPr sz="4400"/>
            </a:lvl1pPr>
          </a:lstStyle>
          <a:p>
            <a:r>
              <a:rPr lang="en-US"/>
              <a:t>Click to edit Master title style</a:t>
            </a:r>
            <a:endParaRPr lang="en-US" dirty="0"/>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10F96B25-8621-4D4C-8F08-2DA28487B561}"/>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49706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1"/>
            </p:custDataLst>
          </p:nvPr>
        </p:nvSpPr>
        <p:spPr>
          <a:xfrm>
            <a:off x="1505712" y="3556229"/>
            <a:ext cx="9180576" cy="523220"/>
          </a:xfrm>
          <a:prstGeom prst="rect">
            <a:avLst/>
          </a:prstGeom>
        </p:spPr>
        <p:txBody>
          <a:bodyPr>
            <a:spAutoFit/>
          </a:bodyPr>
          <a:lstStyle>
            <a:lvl1pPr>
              <a:lnSpc>
                <a:spcPct val="105000"/>
              </a:lnSpc>
              <a:defRPr sz="34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2"/>
            </p:custDataLst>
          </p:nvPr>
        </p:nvSpPr>
        <p:spPr>
          <a:xfrm>
            <a:off x="1505712" y="4284630"/>
            <a:ext cx="9180576"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9" name="Slide Number">
            <a:extLst>
              <a:ext uri="{FF2B5EF4-FFF2-40B4-BE49-F238E27FC236}">
                <a16:creationId xmlns:a16="http://schemas.microsoft.com/office/drawing/2014/main" id="{FAEB6FCE-50CC-4F2B-A5B3-CB508EDFCD46}"/>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1" name="1. On-page tracker">
            <a:extLst>
              <a:ext uri="{FF2B5EF4-FFF2-40B4-BE49-F238E27FC236}">
                <a16:creationId xmlns:a16="http://schemas.microsoft.com/office/drawing/2014/main" id="{06023FD6-0A46-4B41-8F49-E0D648510628}"/>
              </a:ext>
            </a:extLst>
          </p:cNvPr>
          <p:cNvSpPr>
            <a:spLocks noGrp="1"/>
          </p:cNvSpPr>
          <p:nvPr>
            <p:ph type="body" sz="quarter" idx="17" hasCustomPrompt="1"/>
            <p:custDataLst>
              <p:tags r:id="rId5"/>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411697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2"/>
            </p:custDataLst>
            <p:extLst>
              <p:ext uri="{D42A27DB-BD31-4B8C-83A1-F6EECF244321}">
                <p14:modId xmlns:p14="http://schemas.microsoft.com/office/powerpoint/2010/main" val="37077992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398" name="think-cell Slide" r:id="rId16" imgW="413" imgH="416" progId="TCLayout.ActiveDocument.1">
                  <p:embed/>
                </p:oleObj>
              </mc:Choice>
              <mc:Fallback>
                <p:oleObj name="think-cell Slide" r:id="rId16" imgW="413" imgH="416" progId="TCLayout.ActiveDocument.1">
                  <p:embed/>
                  <p:pic>
                    <p:nvPicPr>
                      <p:cNvPr id="0" name=""/>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6FAC554-F995-4246-BE36-413D2200D983}"/>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3413760" y="0"/>
            <a:ext cx="8778240"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5"/>
            </p:custDataLst>
          </p:nvPr>
        </p:nvSpPr>
        <p:spPr>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11"/>
            </p:custDataLst>
          </p:nvPr>
        </p:nvSpPr>
        <p:spPr>
          <a:xfrm>
            <a:off x="554736" y="2744369"/>
            <a:ext cx="2514600" cy="769441"/>
          </a:xfrm>
        </p:spPr>
        <p:txBody>
          <a:bodyPr anchor="b">
            <a:noAutofit/>
          </a:bodyPr>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12"/>
            </p:custDataLst>
          </p:nvPr>
        </p:nvSpPr>
        <p:spPr>
          <a:xfrm>
            <a:off x="554736" y="3659644"/>
            <a:ext cx="2514600" cy="553998"/>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8" name="1. On-page tracker">
            <a:extLst>
              <a:ext uri="{FF2B5EF4-FFF2-40B4-BE49-F238E27FC236}">
                <a16:creationId xmlns:a16="http://schemas.microsoft.com/office/drawing/2014/main" id="{21EBF74E-7681-4FD1-8312-F1969708C2B4}"/>
              </a:ext>
            </a:extLst>
          </p:cNvPr>
          <p:cNvSpPr>
            <a:spLocks noGrp="1"/>
          </p:cNvSpPr>
          <p:nvPr>
            <p:ph type="body" sz="quarter" idx="17" hasCustomPrompt="1"/>
            <p:custDataLst>
              <p:tags r:id="rId1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470369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2"/>
            </p:custDataLst>
            <p:extLst>
              <p:ext uri="{D42A27DB-BD31-4B8C-83A1-F6EECF244321}">
                <p14:modId xmlns:p14="http://schemas.microsoft.com/office/powerpoint/2010/main" val="23155183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422" name="think-cell Slide" r:id="rId16" imgW="413" imgH="416" progId="TCLayout.ActiveDocument.1">
                  <p:embed/>
                </p:oleObj>
              </mc:Choice>
              <mc:Fallback>
                <p:oleObj name="think-cell Slide" r:id="rId16" imgW="413" imgH="416" progId="TCLayout.ActiveDocument.1">
                  <p:embed/>
                  <p:pic>
                    <p:nvPicPr>
                      <p:cNvPr id="0" name=""/>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2D2E0F6-5BB5-47A0-8E4A-CD4E6673B19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4364736" y="0"/>
            <a:ext cx="782726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11"/>
            </p:custDataLst>
          </p:nvPr>
        </p:nvSpPr>
        <p:spPr>
          <a:xfrm>
            <a:off x="554736" y="2744369"/>
            <a:ext cx="3465576" cy="769441"/>
          </a:xfrm>
          <a:prstGeom prst="rect">
            <a:avLst/>
          </a:prstGeom>
        </p:spPr>
        <p:txBody>
          <a:bodyPr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12"/>
            </p:custDataLst>
          </p:nvPr>
        </p:nvSpPr>
        <p:spPr>
          <a:xfrm>
            <a:off x="554735" y="3659644"/>
            <a:ext cx="3465575" cy="276999"/>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8" name="1. On-page tracker">
            <a:extLst>
              <a:ext uri="{FF2B5EF4-FFF2-40B4-BE49-F238E27FC236}">
                <a16:creationId xmlns:a16="http://schemas.microsoft.com/office/drawing/2014/main" id="{EBEB0180-CF25-470E-8580-7356ED77BB1F}"/>
              </a:ext>
            </a:extLst>
          </p:cNvPr>
          <p:cNvSpPr>
            <a:spLocks noGrp="1"/>
          </p:cNvSpPr>
          <p:nvPr>
            <p:ph type="body" sz="quarter" idx="17" hasCustomPrompt="1"/>
            <p:custDataLst>
              <p:tags r:id="rId1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692910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ext uri="{D42A27DB-BD31-4B8C-83A1-F6EECF244321}">
                <p14:modId xmlns:p14="http://schemas.microsoft.com/office/powerpoint/2010/main" val="8918705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494" name="think-cell Slide" r:id="rId17" imgW="413" imgH="416" progId="TCLayout.ActiveDocument.1">
                  <p:embed/>
                </p:oleObj>
              </mc:Choice>
              <mc:Fallback>
                <p:oleObj name="think-cell Slide" r:id="rId17" imgW="413" imgH="416" progId="TCLayout.ActiveDocument.1">
                  <p:embed/>
                  <p:pic>
                    <p:nvPicPr>
                      <p:cNvPr id="0" name=""/>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6092952"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7"/>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8"/>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9"/>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10"/>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userDrawn="1">
            <p:custDataLst>
              <p:tags r:id="rId11"/>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12"/>
            </p:custDataLst>
          </p:nvPr>
        </p:nvSpPr>
        <p:spPr>
          <a:xfrm>
            <a:off x="554736" y="172212"/>
            <a:ext cx="5065776" cy="731520"/>
          </a:xfrm>
        </p:spPr>
        <p:txBody>
          <a:body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3"/>
            </p:custDataLst>
          </p:nvPr>
        </p:nvSpPr>
        <p:spPr>
          <a:xfrm>
            <a:off x="554736" y="884725"/>
            <a:ext cx="5065776"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1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3" name="1. On-page tracker">
            <a:extLst>
              <a:ext uri="{FF2B5EF4-FFF2-40B4-BE49-F238E27FC236}">
                <a16:creationId xmlns:a16="http://schemas.microsoft.com/office/drawing/2014/main" id="{B331A9DA-3A3F-418C-8927-1C2B40DBB88F}"/>
              </a:ext>
            </a:extLst>
          </p:cNvPr>
          <p:cNvSpPr>
            <a:spLocks noGrp="1"/>
          </p:cNvSpPr>
          <p:nvPr>
            <p:ph type="body" sz="quarter" idx="17" hasCustomPrompt="1"/>
            <p:custDataLst>
              <p:tags r:id="rId15"/>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6054678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tags" Target="../tags/tag3.xml"/><Relationship Id="rId26" Type="http://schemas.openxmlformats.org/officeDocument/2006/relationships/tags" Target="../tags/tag11.xml"/><Relationship Id="rId39" Type="http://schemas.openxmlformats.org/officeDocument/2006/relationships/tags" Target="../tags/tag24.xml"/><Relationship Id="rId21" Type="http://schemas.openxmlformats.org/officeDocument/2006/relationships/tags" Target="../tags/tag6.xml"/><Relationship Id="rId34" Type="http://schemas.openxmlformats.org/officeDocument/2006/relationships/tags" Target="../tags/tag19.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vmlDrawing" Target="../drawings/vmlDrawing1.vml"/><Relationship Id="rId20" Type="http://schemas.openxmlformats.org/officeDocument/2006/relationships/tags" Target="../tags/tag5.xml"/><Relationship Id="rId29" Type="http://schemas.openxmlformats.org/officeDocument/2006/relationships/tags" Target="../tags/tag14.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9.xml"/><Relationship Id="rId32" Type="http://schemas.openxmlformats.org/officeDocument/2006/relationships/tags" Target="../tags/tag17.xml"/><Relationship Id="rId37" Type="http://schemas.openxmlformats.org/officeDocument/2006/relationships/tags" Target="../tags/tag22.xml"/><Relationship Id="rId40"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theme" Target="../theme/theme1.xml"/><Relationship Id="rId23" Type="http://schemas.openxmlformats.org/officeDocument/2006/relationships/tags" Target="../tags/tag8.xml"/><Relationship Id="rId28" Type="http://schemas.openxmlformats.org/officeDocument/2006/relationships/tags" Target="../tags/tag13.xml"/><Relationship Id="rId36" Type="http://schemas.openxmlformats.org/officeDocument/2006/relationships/tags" Target="../tags/tag21.xml"/><Relationship Id="rId10" Type="http://schemas.openxmlformats.org/officeDocument/2006/relationships/slideLayout" Target="../slideLayouts/slideLayout10.xml"/><Relationship Id="rId19" Type="http://schemas.openxmlformats.org/officeDocument/2006/relationships/tags" Target="../tags/tag4.xml"/><Relationship Id="rId31" Type="http://schemas.openxmlformats.org/officeDocument/2006/relationships/tags" Target="../tags/tag1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7.xml"/><Relationship Id="rId27" Type="http://schemas.openxmlformats.org/officeDocument/2006/relationships/tags" Target="../tags/tag12.xml"/><Relationship Id="rId30" Type="http://schemas.openxmlformats.org/officeDocument/2006/relationships/tags" Target="../tags/tag15.xml"/><Relationship Id="rId35" Type="http://schemas.openxmlformats.org/officeDocument/2006/relationships/tags" Target="../tags/tag20.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tags" Target="../tags/tag2.xml"/><Relationship Id="rId25" Type="http://schemas.openxmlformats.org/officeDocument/2006/relationships/tags" Target="../tags/tag10.xml"/><Relationship Id="rId33" Type="http://schemas.openxmlformats.org/officeDocument/2006/relationships/tags" Target="../tags/tag18.xml"/><Relationship Id="rId38" Type="http://schemas.openxmlformats.org/officeDocument/2006/relationships/tags" Target="../tags/tag2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tags" Target="../tags/tag139.xml"/><Relationship Id="rId26" Type="http://schemas.openxmlformats.org/officeDocument/2006/relationships/tags" Target="../tags/tag147.xml"/><Relationship Id="rId39" Type="http://schemas.openxmlformats.org/officeDocument/2006/relationships/tags" Target="../tags/tag160.xml"/><Relationship Id="rId21" Type="http://schemas.openxmlformats.org/officeDocument/2006/relationships/tags" Target="../tags/tag142.xml"/><Relationship Id="rId34" Type="http://schemas.openxmlformats.org/officeDocument/2006/relationships/tags" Target="../tags/tag155.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vmlDrawing" Target="../drawings/vmlDrawing10.vml"/><Relationship Id="rId20" Type="http://schemas.openxmlformats.org/officeDocument/2006/relationships/tags" Target="../tags/tag141.xml"/><Relationship Id="rId29" Type="http://schemas.openxmlformats.org/officeDocument/2006/relationships/tags" Target="../tags/tag150.xml"/><Relationship Id="rId41" Type="http://schemas.openxmlformats.org/officeDocument/2006/relationships/image" Target="../media/image2.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tags" Target="../tags/tag145.xml"/><Relationship Id="rId32" Type="http://schemas.openxmlformats.org/officeDocument/2006/relationships/tags" Target="../tags/tag153.xml"/><Relationship Id="rId37" Type="http://schemas.openxmlformats.org/officeDocument/2006/relationships/tags" Target="../tags/tag158.xml"/><Relationship Id="rId40" Type="http://schemas.openxmlformats.org/officeDocument/2006/relationships/oleObject" Target="../embeddings/oleObject10.bin"/><Relationship Id="rId5" Type="http://schemas.openxmlformats.org/officeDocument/2006/relationships/slideLayout" Target="../slideLayouts/slideLayout19.xml"/><Relationship Id="rId15" Type="http://schemas.openxmlformats.org/officeDocument/2006/relationships/theme" Target="../theme/theme2.xml"/><Relationship Id="rId23" Type="http://schemas.openxmlformats.org/officeDocument/2006/relationships/tags" Target="../tags/tag144.xml"/><Relationship Id="rId28" Type="http://schemas.openxmlformats.org/officeDocument/2006/relationships/tags" Target="../tags/tag149.xml"/><Relationship Id="rId36" Type="http://schemas.openxmlformats.org/officeDocument/2006/relationships/tags" Target="../tags/tag157.xml"/><Relationship Id="rId10" Type="http://schemas.openxmlformats.org/officeDocument/2006/relationships/slideLayout" Target="../slideLayouts/slideLayout24.xml"/><Relationship Id="rId19" Type="http://schemas.openxmlformats.org/officeDocument/2006/relationships/tags" Target="../tags/tag140.xml"/><Relationship Id="rId31" Type="http://schemas.openxmlformats.org/officeDocument/2006/relationships/tags" Target="../tags/tag152.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ags" Target="../tags/tag143.xml"/><Relationship Id="rId27" Type="http://schemas.openxmlformats.org/officeDocument/2006/relationships/tags" Target="../tags/tag148.xml"/><Relationship Id="rId30" Type="http://schemas.openxmlformats.org/officeDocument/2006/relationships/tags" Target="../tags/tag151.xml"/><Relationship Id="rId35" Type="http://schemas.openxmlformats.org/officeDocument/2006/relationships/tags" Target="../tags/tag156.xml"/><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tags" Target="../tags/tag138.xml"/><Relationship Id="rId25" Type="http://schemas.openxmlformats.org/officeDocument/2006/relationships/tags" Target="../tags/tag146.xml"/><Relationship Id="rId33" Type="http://schemas.openxmlformats.org/officeDocument/2006/relationships/tags" Target="../tags/tag154.xml"/><Relationship Id="rId38" Type="http://schemas.openxmlformats.org/officeDocument/2006/relationships/tags" Target="../tags/tag1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17"/>
            </p:custDataLst>
            <p:extLst>
              <p:ext uri="{D42A27DB-BD31-4B8C-83A1-F6EECF244321}">
                <p14:modId xmlns:p14="http://schemas.microsoft.com/office/powerpoint/2010/main" val="41404505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463" name="think-cell Slide" r:id="rId40" imgW="413" imgH="416" progId="TCLayout.ActiveDocument.1">
                  <p:embed/>
                </p:oleObj>
              </mc:Choice>
              <mc:Fallback>
                <p:oleObj name="think-cell Slide" r:id="rId40" imgW="413" imgH="416" progId="TCLayout.ActiveDocument.1">
                  <p:embed/>
                  <p:pic>
                    <p:nvPicPr>
                      <p:cNvPr id="0" name=""/>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194173E-7BB3-47F4-8EAD-18BFC563F97A}"/>
              </a:ext>
            </a:extLst>
          </p:cNvPr>
          <p:cNvSpPr/>
          <p:nvPr userDrawn="1">
            <p:custDataLst>
              <p:tags r:id="rId18"/>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userDrawn="1">
            <p:custDataLst>
              <p:tags r:id="rId19"/>
            </p:custDataLst>
          </p:nvPr>
        </p:nvSpPr>
        <p:spPr>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cxnSp>
        <p:nvCxnSpPr>
          <p:cNvPr id="106" name="BottomLine">
            <a:extLst>
              <a:ext uri="{FF2B5EF4-FFF2-40B4-BE49-F238E27FC236}">
                <a16:creationId xmlns:a16="http://schemas.microsoft.com/office/drawing/2014/main" id="{8B868434-776E-46FC-90D6-2CC6F63A9A51}"/>
              </a:ext>
            </a:extLst>
          </p:cNvPr>
          <p:cNvCxnSpPr/>
          <p:nvPr userDrawn="1">
            <p:custDataLst>
              <p:tags r:id="rId20"/>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userDrawn="1">
            <p:custDataLst>
              <p:tags r:id="rId21"/>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2"/>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3"/>
            </p:custDataLst>
          </p:nvPr>
        </p:nvSpPr>
        <p:spPr>
          <a:xfrm>
            <a:off x="554736" y="172212"/>
            <a:ext cx="11082528" cy="731520"/>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58" name="Text Placeholder 2">
            <a:extLst>
              <a:ext uri="{FF2B5EF4-FFF2-40B4-BE49-F238E27FC236}">
                <a16:creationId xmlns:a16="http://schemas.microsoft.com/office/drawing/2014/main" id="{192DB789-515B-4504-BE53-6445F2427687}"/>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custDataLst>
              <p:tags r:id="rId24"/>
            </p:custDataLst>
          </p:nvPr>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grpSp>
        <p:nvGrpSpPr>
          <p:cNvPr id="187" name="LegendBoxes" hidden="1">
            <a:extLst>
              <a:ext uri="{FF2B5EF4-FFF2-40B4-BE49-F238E27FC236}">
                <a16:creationId xmlns:a16="http://schemas.microsoft.com/office/drawing/2014/main" id="{5048A9C9-0655-49B2-A283-6A54678F321B}"/>
              </a:ext>
            </a:extLst>
          </p:cNvPr>
          <p:cNvGrpSpPr/>
          <p:nvPr userDrawn="1"/>
        </p:nvGrpSpPr>
        <p:grpSpPr>
          <a:xfrm>
            <a:off x="10728000" y="4323600"/>
            <a:ext cx="984864" cy="1717282"/>
            <a:chOff x="9585951" y="2980105"/>
            <a:chExt cx="984864" cy="1717282"/>
          </a:xfrm>
        </p:grpSpPr>
        <p:sp>
          <p:nvSpPr>
            <p:cNvPr id="188" name="RectangleLegend1">
              <a:extLst>
                <a:ext uri="{FF2B5EF4-FFF2-40B4-BE49-F238E27FC236}">
                  <a16:creationId xmlns:a16="http://schemas.microsoft.com/office/drawing/2014/main" id="{8F219674-AEDF-41A7-B3C3-07BD8D165776}"/>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9" name="RectangleLegend2">
              <a:extLst>
                <a:ext uri="{FF2B5EF4-FFF2-40B4-BE49-F238E27FC236}">
                  <a16:creationId xmlns:a16="http://schemas.microsoft.com/office/drawing/2014/main" id="{76884974-3CCD-4F11-B109-02708F18B04E}"/>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0" name="RectangleLegend3">
              <a:extLst>
                <a:ext uri="{FF2B5EF4-FFF2-40B4-BE49-F238E27FC236}">
                  <a16:creationId xmlns:a16="http://schemas.microsoft.com/office/drawing/2014/main" id="{D440B2EC-6FE5-4259-BA11-DC2E3B68E637}"/>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1" name="RectangleLegend4">
              <a:extLst>
                <a:ext uri="{FF2B5EF4-FFF2-40B4-BE49-F238E27FC236}">
                  <a16:creationId xmlns:a16="http://schemas.microsoft.com/office/drawing/2014/main" id="{52FE9D34-332E-47CD-94B8-12A069181C03}"/>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2" name="RectangleLegend5">
              <a:extLst>
                <a:ext uri="{FF2B5EF4-FFF2-40B4-BE49-F238E27FC236}">
                  <a16:creationId xmlns:a16="http://schemas.microsoft.com/office/drawing/2014/main" id="{1D6EA8D9-42BE-4743-876B-1050D1436021}"/>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3" name="Legend1">
              <a:extLst>
                <a:ext uri="{FF2B5EF4-FFF2-40B4-BE49-F238E27FC236}">
                  <a16:creationId xmlns:a16="http://schemas.microsoft.com/office/drawing/2014/main" id="{50F3208A-D1A9-4DEE-B968-1381D0DE88E8}"/>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2">
              <a:extLst>
                <a:ext uri="{FF2B5EF4-FFF2-40B4-BE49-F238E27FC236}">
                  <a16:creationId xmlns:a16="http://schemas.microsoft.com/office/drawing/2014/main" id="{69AC8C80-52E4-4497-A147-009E23FB42A5}"/>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3">
              <a:extLst>
                <a:ext uri="{FF2B5EF4-FFF2-40B4-BE49-F238E27FC236}">
                  <a16:creationId xmlns:a16="http://schemas.microsoft.com/office/drawing/2014/main" id="{218BEB5C-C19E-451D-B538-56A492CF74C6}"/>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6" name="Legend4">
              <a:extLst>
                <a:ext uri="{FF2B5EF4-FFF2-40B4-BE49-F238E27FC236}">
                  <a16:creationId xmlns:a16="http://schemas.microsoft.com/office/drawing/2014/main" id="{B77C1590-32D9-4A52-8AF0-454D06E80BF2}"/>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7" name="Legend5">
              <a:extLst>
                <a:ext uri="{FF2B5EF4-FFF2-40B4-BE49-F238E27FC236}">
                  <a16:creationId xmlns:a16="http://schemas.microsoft.com/office/drawing/2014/main" id="{A40A9DB6-E1B2-47A6-8B66-4FCDC31DD60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8" name="LegendMoons" hidden="1">
            <a:extLst>
              <a:ext uri="{FF2B5EF4-FFF2-40B4-BE49-F238E27FC236}">
                <a16:creationId xmlns:a16="http://schemas.microsoft.com/office/drawing/2014/main" id="{DDFB4BFF-188C-450D-B4D3-DF8BD2DB3D7F}"/>
              </a:ext>
            </a:extLst>
          </p:cNvPr>
          <p:cNvGrpSpPr/>
          <p:nvPr userDrawn="1"/>
        </p:nvGrpSpPr>
        <p:grpSpPr>
          <a:xfrm>
            <a:off x="10692000" y="1339200"/>
            <a:ext cx="1023616" cy="1731859"/>
            <a:chOff x="7723680" y="1702457"/>
            <a:chExt cx="1023616" cy="1731859"/>
          </a:xfrm>
        </p:grpSpPr>
        <p:sp>
          <p:nvSpPr>
            <p:cNvPr id="149" name="Legend1">
              <a:extLst>
                <a:ext uri="{FF2B5EF4-FFF2-40B4-BE49-F238E27FC236}">
                  <a16:creationId xmlns:a16="http://schemas.microsoft.com/office/drawing/2014/main" id="{66D8D147-F2B4-4250-9C41-767555E14320}"/>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2">
              <a:extLst>
                <a:ext uri="{FF2B5EF4-FFF2-40B4-BE49-F238E27FC236}">
                  <a16:creationId xmlns:a16="http://schemas.microsoft.com/office/drawing/2014/main" id="{E9DCC6EC-92E6-47D0-B23D-94365AC17441}"/>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3">
              <a:extLst>
                <a:ext uri="{FF2B5EF4-FFF2-40B4-BE49-F238E27FC236}">
                  <a16:creationId xmlns:a16="http://schemas.microsoft.com/office/drawing/2014/main" id="{8451F4C0-E484-44FD-B923-EE0B1E1D1274}"/>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2" name="Legend4">
              <a:extLst>
                <a:ext uri="{FF2B5EF4-FFF2-40B4-BE49-F238E27FC236}">
                  <a16:creationId xmlns:a16="http://schemas.microsoft.com/office/drawing/2014/main" id="{508A2D78-9A17-4FB2-A405-02E4BB25DD6C}"/>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3" name="Legend5">
              <a:extLst>
                <a:ext uri="{FF2B5EF4-FFF2-40B4-BE49-F238E27FC236}">
                  <a16:creationId xmlns:a16="http://schemas.microsoft.com/office/drawing/2014/main" id="{CF32E1C9-EF64-41BC-8B8E-B7FED880E653}"/>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4" name="MoonLegend1">
              <a:extLst>
                <a:ext uri="{FF2B5EF4-FFF2-40B4-BE49-F238E27FC236}">
                  <a16:creationId xmlns:a16="http://schemas.microsoft.com/office/drawing/2014/main" id="{496CCEDB-0BDA-47D9-9BA4-03BD59D6EEC2}"/>
                </a:ext>
              </a:extLst>
            </p:cNvPr>
            <p:cNvGrpSpPr>
              <a:grpSpLocks noChangeAspect="1"/>
            </p:cNvGrpSpPr>
            <p:nvPr>
              <p:custDataLst>
                <p:tags r:id="rId25"/>
              </p:custDataLst>
            </p:nvPr>
          </p:nvGrpSpPr>
          <p:grpSpPr>
            <a:xfrm>
              <a:off x="7723680" y="1702457"/>
              <a:ext cx="228600" cy="228600"/>
              <a:chOff x="762000" y="1270000"/>
              <a:chExt cx="254000" cy="254000"/>
            </a:xfrm>
          </p:grpSpPr>
          <p:sp>
            <p:nvSpPr>
              <p:cNvPr id="167" name="Oval 166">
                <a:extLst>
                  <a:ext uri="{FF2B5EF4-FFF2-40B4-BE49-F238E27FC236}">
                    <a16:creationId xmlns:a16="http://schemas.microsoft.com/office/drawing/2014/main" id="{F21E8F0F-ACA9-405E-8484-3FE9B6124FFD}"/>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8" name="Arc 167" hidden="1">
                <a:extLst>
                  <a:ext uri="{FF2B5EF4-FFF2-40B4-BE49-F238E27FC236}">
                    <a16:creationId xmlns:a16="http://schemas.microsoft.com/office/drawing/2014/main" id="{315D8D40-04AC-475B-AFC0-F08E492D131D}"/>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5" name="MoonLegend2">
              <a:extLst>
                <a:ext uri="{FF2B5EF4-FFF2-40B4-BE49-F238E27FC236}">
                  <a16:creationId xmlns:a16="http://schemas.microsoft.com/office/drawing/2014/main" id="{BCF3BE62-91BA-488B-84C7-3FE20CFBDB9A}"/>
                </a:ext>
              </a:extLst>
            </p:cNvPr>
            <p:cNvGrpSpPr>
              <a:grpSpLocks noChangeAspect="1"/>
            </p:cNvGrpSpPr>
            <p:nvPr>
              <p:custDataLst>
                <p:tags r:id="rId26"/>
              </p:custDataLst>
            </p:nvPr>
          </p:nvGrpSpPr>
          <p:grpSpPr>
            <a:xfrm>
              <a:off x="7723680" y="2078270"/>
              <a:ext cx="228600" cy="228600"/>
              <a:chOff x="762000" y="1270000"/>
              <a:chExt cx="254000" cy="254000"/>
            </a:xfrm>
          </p:grpSpPr>
          <p:sp>
            <p:nvSpPr>
              <p:cNvPr id="165" name="Oval 164">
                <a:extLst>
                  <a:ext uri="{FF2B5EF4-FFF2-40B4-BE49-F238E27FC236}">
                    <a16:creationId xmlns:a16="http://schemas.microsoft.com/office/drawing/2014/main" id="{D27FF75E-C9E0-4D28-8F47-85C2D2EE375F}"/>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6" name="Arc 165">
                <a:extLst>
                  <a:ext uri="{FF2B5EF4-FFF2-40B4-BE49-F238E27FC236}">
                    <a16:creationId xmlns:a16="http://schemas.microsoft.com/office/drawing/2014/main" id="{BDC4F596-0330-4D95-8A02-83794DACDB00}"/>
                  </a:ext>
                </a:extLst>
              </p:cNvPr>
              <p:cNvSpPr/>
              <p:nvPr>
                <p:custDataLst>
                  <p:tags r:id="rId37"/>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6" name="MoonLegend3">
              <a:extLst>
                <a:ext uri="{FF2B5EF4-FFF2-40B4-BE49-F238E27FC236}">
                  <a16:creationId xmlns:a16="http://schemas.microsoft.com/office/drawing/2014/main" id="{E4482EDB-85E9-4926-9441-26A85880E202}"/>
                </a:ext>
              </a:extLst>
            </p:cNvPr>
            <p:cNvGrpSpPr>
              <a:grpSpLocks noChangeAspect="1"/>
            </p:cNvGrpSpPr>
            <p:nvPr>
              <p:custDataLst>
                <p:tags r:id="rId27"/>
              </p:custDataLst>
            </p:nvPr>
          </p:nvGrpSpPr>
          <p:grpSpPr>
            <a:xfrm>
              <a:off x="7723680" y="2454085"/>
              <a:ext cx="228600" cy="228600"/>
              <a:chOff x="762000" y="1270000"/>
              <a:chExt cx="254000" cy="254000"/>
            </a:xfrm>
          </p:grpSpPr>
          <p:sp>
            <p:nvSpPr>
              <p:cNvPr id="163" name="Oval 162">
                <a:extLst>
                  <a:ext uri="{FF2B5EF4-FFF2-40B4-BE49-F238E27FC236}">
                    <a16:creationId xmlns:a16="http://schemas.microsoft.com/office/drawing/2014/main" id="{6B270099-CB45-46A3-8BC6-ADF0FABD3567}"/>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4" name="Arc 163">
                <a:extLst>
                  <a:ext uri="{FF2B5EF4-FFF2-40B4-BE49-F238E27FC236}">
                    <a16:creationId xmlns:a16="http://schemas.microsoft.com/office/drawing/2014/main" id="{4D910DDA-12F5-450E-85C1-CD98B4A9EE80}"/>
                  </a:ext>
                </a:extLst>
              </p:cNvPr>
              <p:cNvSpPr/>
              <p:nvPr>
                <p:custDataLst>
                  <p:tags r:id="rId35"/>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7" name="MoonLegend4">
              <a:extLst>
                <a:ext uri="{FF2B5EF4-FFF2-40B4-BE49-F238E27FC236}">
                  <a16:creationId xmlns:a16="http://schemas.microsoft.com/office/drawing/2014/main" id="{2606D4D9-DA1B-4BEB-8CC9-41FDA33CC5A0}"/>
                </a:ext>
              </a:extLst>
            </p:cNvPr>
            <p:cNvGrpSpPr>
              <a:grpSpLocks noChangeAspect="1"/>
            </p:cNvGrpSpPr>
            <p:nvPr>
              <p:custDataLst>
                <p:tags r:id="rId28"/>
              </p:custDataLst>
            </p:nvPr>
          </p:nvGrpSpPr>
          <p:grpSpPr>
            <a:xfrm>
              <a:off x="7723680" y="2829900"/>
              <a:ext cx="228600" cy="228600"/>
              <a:chOff x="762000" y="1270000"/>
              <a:chExt cx="254000" cy="254000"/>
            </a:xfrm>
          </p:grpSpPr>
          <p:sp>
            <p:nvSpPr>
              <p:cNvPr id="161" name="Oval 160">
                <a:extLst>
                  <a:ext uri="{FF2B5EF4-FFF2-40B4-BE49-F238E27FC236}">
                    <a16:creationId xmlns:a16="http://schemas.microsoft.com/office/drawing/2014/main" id="{81477097-8655-4968-A993-EA579ADDDBCF}"/>
                  </a:ext>
                </a:extLst>
              </p:cNvPr>
              <p:cNvSpPr/>
              <p:nvPr>
                <p:custDataLst>
                  <p:tags r:id="rId3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2" name="Arc 161">
                <a:extLst>
                  <a:ext uri="{FF2B5EF4-FFF2-40B4-BE49-F238E27FC236}">
                    <a16:creationId xmlns:a16="http://schemas.microsoft.com/office/drawing/2014/main" id="{EAFFF099-23A4-4400-9308-28EB2E760A74}"/>
                  </a:ext>
                </a:extLst>
              </p:cNvPr>
              <p:cNvSpPr/>
              <p:nvPr>
                <p:custDataLst>
                  <p:tags r:id="rId33"/>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8" name="MoonLegend5">
              <a:extLst>
                <a:ext uri="{FF2B5EF4-FFF2-40B4-BE49-F238E27FC236}">
                  <a16:creationId xmlns:a16="http://schemas.microsoft.com/office/drawing/2014/main" id="{157F392C-3A22-465F-B4F0-A7E9FD7A01A1}"/>
                </a:ext>
              </a:extLst>
            </p:cNvPr>
            <p:cNvGrpSpPr>
              <a:grpSpLocks noChangeAspect="1"/>
            </p:cNvGrpSpPr>
            <p:nvPr>
              <p:custDataLst>
                <p:tags r:id="rId29"/>
              </p:custDataLst>
            </p:nvPr>
          </p:nvGrpSpPr>
          <p:grpSpPr>
            <a:xfrm>
              <a:off x="7723680" y="3205716"/>
              <a:ext cx="228600" cy="228600"/>
              <a:chOff x="762000" y="1270000"/>
              <a:chExt cx="254000" cy="254000"/>
            </a:xfrm>
          </p:grpSpPr>
          <p:sp>
            <p:nvSpPr>
              <p:cNvPr id="159" name="Oval 158">
                <a:extLst>
                  <a:ext uri="{FF2B5EF4-FFF2-40B4-BE49-F238E27FC236}">
                    <a16:creationId xmlns:a16="http://schemas.microsoft.com/office/drawing/2014/main" id="{BE9440E9-0BAB-4509-A556-8A80E9683FAB}"/>
                  </a:ext>
                </a:extLst>
              </p:cNvPr>
              <p:cNvSpPr/>
              <p:nvPr>
                <p:custDataLst>
                  <p:tags r:id="rId3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0" name="Arc 159">
                <a:extLst>
                  <a:ext uri="{FF2B5EF4-FFF2-40B4-BE49-F238E27FC236}">
                    <a16:creationId xmlns:a16="http://schemas.microsoft.com/office/drawing/2014/main" id="{CA6DB424-2E98-4F1D-87A4-EE09FA805687}"/>
                  </a:ext>
                </a:extLst>
              </p:cNvPr>
              <p:cNvSpPr/>
              <p:nvPr>
                <p:custDataLst>
                  <p:tags r:id="rId31"/>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9" name="Sticker" hidden="1">
            <a:extLst>
              <a:ext uri="{FF2B5EF4-FFF2-40B4-BE49-F238E27FC236}">
                <a16:creationId xmlns:a16="http://schemas.microsoft.com/office/drawing/2014/main" id="{2FA9271D-5EE0-4D66-9FDF-E4D1535949E8}"/>
              </a:ext>
            </a:extLst>
          </p:cNvPr>
          <p:cNvGrpSpPr>
            <a:grpSpLocks noChangeAspect="1"/>
          </p:cNvGrpSpPr>
          <p:nvPr userDrawn="1"/>
        </p:nvGrpSpPr>
        <p:grpSpPr bwMode="gray">
          <a:xfrm>
            <a:off x="558192" y="1289273"/>
            <a:ext cx="429605" cy="156997"/>
            <a:chOff x="8456447" y="272180"/>
            <a:chExt cx="322188" cy="156966"/>
          </a:xfrm>
        </p:grpSpPr>
        <p:sp>
          <p:nvSpPr>
            <p:cNvPr id="170" name="StickerRectangle">
              <a:extLst>
                <a:ext uri="{FF2B5EF4-FFF2-40B4-BE49-F238E27FC236}">
                  <a16:creationId xmlns:a16="http://schemas.microsoft.com/office/drawing/2014/main" id="{27342EFB-A6AF-4379-A9C9-4F8DD97D160E}"/>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71" name="StickerUnderline">
              <a:extLst>
                <a:ext uri="{FF2B5EF4-FFF2-40B4-BE49-F238E27FC236}">
                  <a16:creationId xmlns:a16="http://schemas.microsoft.com/office/drawing/2014/main" id="{AC518518-EC41-445B-B558-9DBD24A778EA}"/>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79" name="LegendLines" hidden="1">
            <a:extLst>
              <a:ext uri="{FF2B5EF4-FFF2-40B4-BE49-F238E27FC236}">
                <a16:creationId xmlns:a16="http://schemas.microsoft.com/office/drawing/2014/main" id="{BA3F11B7-574B-46B5-AA05-051B7C0195CA}"/>
              </a:ext>
            </a:extLst>
          </p:cNvPr>
          <p:cNvGrpSpPr/>
          <p:nvPr userDrawn="1"/>
        </p:nvGrpSpPr>
        <p:grpSpPr>
          <a:xfrm>
            <a:off x="10440000" y="3243600"/>
            <a:ext cx="1269335" cy="958286"/>
            <a:chOff x="4372690" y="3739101"/>
            <a:chExt cx="1269335" cy="958286"/>
          </a:xfrm>
        </p:grpSpPr>
        <p:sp>
          <p:nvSpPr>
            <p:cNvPr id="180" name="Legend1">
              <a:extLst>
                <a:ext uri="{FF2B5EF4-FFF2-40B4-BE49-F238E27FC236}">
                  <a16:creationId xmlns:a16="http://schemas.microsoft.com/office/drawing/2014/main" id="{A89F3277-B9B0-4605-94B5-1A0F3CF3FD94}"/>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1" name="Legend2">
              <a:extLst>
                <a:ext uri="{FF2B5EF4-FFF2-40B4-BE49-F238E27FC236}">
                  <a16:creationId xmlns:a16="http://schemas.microsoft.com/office/drawing/2014/main" id="{728FD0F6-6F17-4DBC-A433-275600325C11}"/>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2" name="Legend3">
              <a:extLst>
                <a:ext uri="{FF2B5EF4-FFF2-40B4-BE49-F238E27FC236}">
                  <a16:creationId xmlns:a16="http://schemas.microsoft.com/office/drawing/2014/main" id="{824D0AAE-0E8B-4539-A5E0-724A7C2C5FB7}"/>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3" name="LineLegend3">
              <a:extLst>
                <a:ext uri="{FF2B5EF4-FFF2-40B4-BE49-F238E27FC236}">
                  <a16:creationId xmlns:a16="http://schemas.microsoft.com/office/drawing/2014/main" id="{15B966CE-74A4-42D7-84D1-50EE1BD807B7}"/>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4" name="LineLegend2">
              <a:extLst>
                <a:ext uri="{FF2B5EF4-FFF2-40B4-BE49-F238E27FC236}">
                  <a16:creationId xmlns:a16="http://schemas.microsoft.com/office/drawing/2014/main" id="{4AD11E2E-205C-4B89-BD31-DA18921C3385}"/>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5" name="LineLegend1">
              <a:extLst>
                <a:ext uri="{FF2B5EF4-FFF2-40B4-BE49-F238E27FC236}">
                  <a16:creationId xmlns:a16="http://schemas.microsoft.com/office/drawing/2014/main" id="{393D5D55-EAFF-4EBE-B2CF-AF057C324E68}"/>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spTree>
    <p:extLst>
      <p:ext uri="{BB962C8B-B14F-4D97-AF65-F5344CB8AC3E}">
        <p14:creationId xmlns:p14="http://schemas.microsoft.com/office/powerpoint/2010/main" val="2969229741"/>
      </p:ext>
    </p:extLst>
  </p:cSld>
  <p:clrMap bg1="lt1" tx1="dk1" bg2="lt2" tx2="dk2" accent1="accent1" accent2="accent2" accent3="accent3" accent4="accent4" accent5="accent5" accent6="accent6" hlink="hlink" folHlink="folHlink"/>
  <p:sldLayoutIdLst>
    <p:sldLayoutId id="2147483794" r:id="rId1"/>
    <p:sldLayoutId id="2147483654" r:id="rId2"/>
    <p:sldLayoutId id="2147483807" r:id="rId3"/>
    <p:sldLayoutId id="2147483800" r:id="rId4"/>
    <p:sldLayoutId id="2147483659" r:id="rId5"/>
    <p:sldLayoutId id="2147483804" r:id="rId6"/>
    <p:sldLayoutId id="2147483860" r:id="rId7"/>
    <p:sldLayoutId id="2147483856" r:id="rId8"/>
    <p:sldLayoutId id="2147483805" r:id="rId9"/>
    <p:sldLayoutId id="2147483806" r:id="rId10"/>
    <p:sldLayoutId id="2147483882" r:id="rId11"/>
    <p:sldLayoutId id="2147483879" r:id="rId12"/>
    <p:sldLayoutId id="2147483706" r:id="rId13"/>
    <p:sldLayoutId id="2147483718" r:id="rId14"/>
  </p:sldLayoutIdLst>
  <p:txStyles>
    <p:titleStyle>
      <a:lvl1pPr algn="l" defTabSz="914400" rtl="0" eaLnBrk="1" latinLnBrk="0" hangingPunct="1">
        <a:lnSpc>
          <a:spcPct val="100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8800E62-ECD5-472D-995B-013B57BB4C07}"/>
              </a:ext>
            </a:extLst>
          </p:cNvPr>
          <p:cNvGraphicFramePr>
            <a:graphicFrameLocks noChangeAspect="1"/>
          </p:cNvGraphicFramePr>
          <p:nvPr userDrawn="1">
            <p:custDataLst>
              <p:tags r:id="rId17"/>
            </p:custDataLst>
            <p:extLst>
              <p:ext uri="{D42A27DB-BD31-4B8C-83A1-F6EECF244321}">
                <p14:modId xmlns:p14="http://schemas.microsoft.com/office/powerpoint/2010/main" val="18493155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677" name="think-cell Slide" r:id="rId40" imgW="344" imgH="344" progId="TCLayout.ActiveDocument.1">
                  <p:embed/>
                </p:oleObj>
              </mc:Choice>
              <mc:Fallback>
                <p:oleObj name="think-cell Slide" r:id="rId40" imgW="344" imgH="344" progId="TCLayout.ActiveDocument.1">
                  <p:embed/>
                  <p:pic>
                    <p:nvPicPr>
                      <p:cNvPr id="0" name=""/>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1744EB-7E76-4AE2-88F6-C0D4CE03B5BB}"/>
              </a:ext>
            </a:extLst>
          </p:cNvPr>
          <p:cNvSpPr/>
          <p:nvPr userDrawn="1">
            <p:custDataLst>
              <p:tags r:id="rId18"/>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userDrawn="1">
            <p:custDataLst>
              <p:tags r:id="rId19"/>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cxnSp>
        <p:nvCxnSpPr>
          <p:cNvPr id="106" name="BottomLine">
            <a:extLst>
              <a:ext uri="{FF2B5EF4-FFF2-40B4-BE49-F238E27FC236}">
                <a16:creationId xmlns:a16="http://schemas.microsoft.com/office/drawing/2014/main" id="{8B868434-776E-46FC-90D6-2CC6F63A9A51}"/>
              </a:ext>
            </a:extLst>
          </p:cNvPr>
          <p:cNvCxnSpPr/>
          <p:nvPr userDrawn="1">
            <p:custDataLst>
              <p:tags r:id="rId20"/>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userDrawn="1">
            <p:custDataLst>
              <p:tags r:id="rId21"/>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3" name="2. Slide Title">
            <a:extLst>
              <a:ext uri="{FF2B5EF4-FFF2-40B4-BE49-F238E27FC236}">
                <a16:creationId xmlns:a16="http://schemas.microsoft.com/office/drawing/2014/main" id="{7C8D601E-A2E1-4979-AE83-B694B9829662}"/>
              </a:ext>
            </a:extLst>
          </p:cNvPr>
          <p:cNvSpPr>
            <a:spLocks noGrp="1"/>
          </p:cNvSpPr>
          <p:nvPr>
            <p:ph type="title"/>
            <p:custDataLst>
              <p:tags r:id="rId22"/>
            </p:custDataLst>
          </p:nvPr>
        </p:nvSpPr>
        <p:spPr>
          <a:xfrm>
            <a:off x="554736" y="172212"/>
            <a:ext cx="11082528" cy="731520"/>
          </a:xfrm>
          <a:prstGeom prst="rect">
            <a:avLst/>
          </a:prstGeom>
        </p:spPr>
        <p:txBody>
          <a:bodyPr vert="horz" wrap="square" lIns="0" tIns="0" rIns="0" bIns="0" rtlCol="0" anchor="b" anchorCtr="0">
            <a:noAutofit/>
          </a:bodyPr>
          <a:lstStyle/>
          <a:p>
            <a:r>
              <a:rPr lang="en-US" dirty="0"/>
              <a:t>Click to edit Master title style</a:t>
            </a:r>
          </a:p>
        </p:txBody>
      </p:sp>
      <p:sp>
        <p:nvSpPr>
          <p:cNvPr id="54" name="Text Placeholder 2">
            <a:extLst>
              <a:ext uri="{FF2B5EF4-FFF2-40B4-BE49-F238E27FC236}">
                <a16:creationId xmlns:a16="http://schemas.microsoft.com/office/drawing/2014/main" id="{6A9C4AD8-E579-4AD3-9B92-5A31AC8DDA01}"/>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5" name="Grid" hidden="1">
            <a:extLst>
              <a:ext uri="{FF2B5EF4-FFF2-40B4-BE49-F238E27FC236}">
                <a16:creationId xmlns:a16="http://schemas.microsoft.com/office/drawing/2014/main" id="{DEFB2FD9-7CD8-4FAE-9553-EBB1883173D8}"/>
              </a:ext>
            </a:extLst>
          </p:cNvPr>
          <p:cNvGrpSpPr/>
          <p:nvPr userDrawn="1">
            <p:custDataLst>
              <p:tags r:id="rId23"/>
            </p:custDataLst>
          </p:nvPr>
        </p:nvGrpSpPr>
        <p:grpSpPr>
          <a:xfrm>
            <a:off x="1524" y="0"/>
            <a:ext cx="12190476" cy="6858000"/>
            <a:chOff x="0" y="0"/>
            <a:chExt cx="12190476" cy="6858000"/>
          </a:xfrm>
        </p:grpSpPr>
        <p:sp>
          <p:nvSpPr>
            <p:cNvPr id="56" name="slide margin">
              <a:extLst>
                <a:ext uri="{FF2B5EF4-FFF2-40B4-BE49-F238E27FC236}">
                  <a16:creationId xmlns:a16="http://schemas.microsoft.com/office/drawing/2014/main" id="{38DD344F-AD20-46A3-A11B-2D82C3344FEC}"/>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57" name="Straight Connector 56">
              <a:extLst>
                <a:ext uri="{FF2B5EF4-FFF2-40B4-BE49-F238E27FC236}">
                  <a16:creationId xmlns:a16="http://schemas.microsoft.com/office/drawing/2014/main" id="{6C7601CF-5E5B-457D-847F-427610DA2FB7}"/>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1F3C21-0066-454F-858F-CF8DE7C15746}"/>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2C2F96-141D-4584-8AFC-7B03AC967AD5}"/>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FFAB406-01C7-4D16-B756-95AABF69356F}"/>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C0947A7-511E-40BC-89AC-7FB57EB8253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E13BF7D-FE79-4AD9-BD1E-86E33F888F0B}"/>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9CD20B4-6A15-49A2-A59E-FCCFB641E09C}"/>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8C9107F-AE78-4984-826C-0B2406DAF134}"/>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34F056F-D81A-4196-9B3A-AE8FD5591CB2}"/>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4C1E84A-C73C-43D4-BA3C-8DBC74530EF8}"/>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E85AE8D-58C3-4AA0-B6F0-E5B277CA7900}"/>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C36F9C0-4B83-4C02-9FB8-FE87C7414EE2}"/>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69" name="Freeform: Shape 68">
              <a:extLst>
                <a:ext uri="{FF2B5EF4-FFF2-40B4-BE49-F238E27FC236}">
                  <a16:creationId xmlns:a16="http://schemas.microsoft.com/office/drawing/2014/main" id="{33B3485C-D98D-4843-9430-BAB5037871BA}"/>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0" name="Freeform: Shape 69">
              <a:extLst>
                <a:ext uri="{FF2B5EF4-FFF2-40B4-BE49-F238E27FC236}">
                  <a16:creationId xmlns:a16="http://schemas.microsoft.com/office/drawing/2014/main" id="{D4711F5E-C124-4817-92AB-CA50490512E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1" name="Freeform: Shape 70">
              <a:extLst>
                <a:ext uri="{FF2B5EF4-FFF2-40B4-BE49-F238E27FC236}">
                  <a16:creationId xmlns:a16="http://schemas.microsoft.com/office/drawing/2014/main" id="{287B4A93-F9FF-464C-9429-7F0508C752D8}"/>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2" name="Freeform: Shape 71">
              <a:extLst>
                <a:ext uri="{FF2B5EF4-FFF2-40B4-BE49-F238E27FC236}">
                  <a16:creationId xmlns:a16="http://schemas.microsoft.com/office/drawing/2014/main" id="{F30BD8E3-A9FF-4CAF-AFCE-78BAF967AB1A}"/>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3" name="Freeform: Shape 72">
              <a:extLst>
                <a:ext uri="{FF2B5EF4-FFF2-40B4-BE49-F238E27FC236}">
                  <a16:creationId xmlns:a16="http://schemas.microsoft.com/office/drawing/2014/main" id="{68DFD3D7-8227-4BAE-92E3-7A8D1D9D120B}"/>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B1BDBD63-521E-429E-88F1-146A189AC445}"/>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A0B0088A-AB05-469E-9D5A-008850E9B532}"/>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19BCFA35-14ED-4686-918B-E003CB0183E0}"/>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2C9479A-9B75-4DAD-BD6F-ACA06F40053D}"/>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0E502045-AFEE-46BD-82EF-7FDCA210A972}"/>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8331B978-23AB-4D1C-BDEB-D3F9BEDAA2DB}"/>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B5C2958A-8756-4F5D-9D2E-8609AF3FE7F3}"/>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405E51A7-0B73-4EDC-8853-4C4885C3CD12}"/>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A655BB02-C70B-4783-95E3-349A9749DE81}"/>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BF414889-E577-40C3-8CDF-DA20200FC4BB}"/>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10578B73-0DC8-40FE-8A21-280C0818D286}"/>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2A3EAB8C-6F2A-4487-A2BB-0984642F92BD}"/>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07D70175-6613-45BC-AF43-015C72F13A7B}"/>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9B942F25-6CDB-4981-97B7-D7BDEBE5ADF5}"/>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01315AFB-F00B-4517-B2CA-2588A030EFF4}"/>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F2EAC9B8-160B-4F7F-8029-F358F771D704}"/>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42671AAA-F5BF-4B8E-9B20-12F8E97A3021}"/>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23FB4F88-2E32-42AF-931D-73EEE391186B}"/>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E4A1769F-CE92-4633-87B1-DDCB8F121456}"/>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4B597847-9D21-4E79-A3C1-CD09A72ED17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4" name="Straight Connector 93">
              <a:extLst>
                <a:ext uri="{FF2B5EF4-FFF2-40B4-BE49-F238E27FC236}">
                  <a16:creationId xmlns:a16="http://schemas.microsoft.com/office/drawing/2014/main" id="{A4475F4C-A18C-4D1A-BA57-171FB0889ED5}"/>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B668352-A3AB-4B2E-9A58-3447022124C4}"/>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B43971-E513-473C-A51D-9EE94E61083C}"/>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DF1BF3-81AD-4891-9BB0-2F7A0C9D4E46}"/>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0BDB8E3-D6DD-4760-8A19-73C078A70F87}"/>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F12D775-122F-40DE-9D53-9EE07EEAA8F5}"/>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2CAD56-BA05-4C75-8034-7BE3F452236F}"/>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90E0245-1DD4-47DE-874E-81EEEC5BC8F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CFFCCA0-3335-4A1D-ABE0-05033DB06A2E}"/>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D72CB9-C1AD-44DE-9701-7AC2B6FF96CE}"/>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89B3321-C5E9-4805-BC66-EA0432C4C15B}"/>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ACEEB3E-3F13-47FD-9363-059ECF85CA24}"/>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3AB56B-1DBC-4E4B-A722-E8BD0ECD1B41}"/>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406E6C7-24A3-4B83-8726-B30607709EF5}"/>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BF470C1-8F17-46A7-9CF6-68959FCC27C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DFB440D-CD6D-4896-879A-A739507A9DA0}"/>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13BC5EF-1845-45CB-A034-F5C2FECB524D}"/>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2206814-DAB9-4959-9312-D81139D2AED1}"/>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63072DF-59FF-4A0A-BAA0-5A11E1D2E4E3}"/>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4BE5F7-9CDA-49D9-BFEC-F2B196770FC3}"/>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C5C0C16-0A28-498B-9C6F-5032271897D0}"/>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1131945-8EE6-4545-BF8A-AF353687BEB3}"/>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75DD299-052D-4F8E-A9FE-D093F95B0FF2}"/>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8EBC29A-6A7B-40D5-897C-5DEEBEE6A4B2}"/>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66B5FDD-F1EC-4F2C-B392-BC178AD8DA90}"/>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93E83BE-872E-48AC-9FFE-A9F5597742DF}"/>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9D1C528-2748-4906-ABB1-D32D60EC43E0}"/>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982271F-16E6-4B46-8B36-C850AA36014C}"/>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A678F6B-D7A6-4C5F-A60A-68F375965733}"/>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1F16AAE-3D56-49D9-B1F8-CF0D668C4625}"/>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46BA71-43F2-4516-96BC-46C1F7150D1F}"/>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B2820DA-E0D5-407B-9227-F00335F2855C}"/>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6A61357-206A-4A6B-82AD-45174279B301}"/>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FD4E7D7-1920-4CDF-8C8E-2C8843C3234E}"/>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6B52954-99B2-4CA1-BC58-BC2CE3144C2E}"/>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58B8F17-F2CF-4C8B-9384-4763AEB46266}"/>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F4D57F3-3690-4C8F-9DD3-6514140E8449}"/>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F1248E6-58FC-4800-A342-F266640388C0}"/>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B8011EA-A67B-4792-899C-6F30861FB41B}"/>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E187538-C1B6-4AB3-9E92-1CBE573E39EA}"/>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725F436-5B17-4F6D-B174-9FD6324175C9}"/>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DD99996-2943-48E4-B56E-D3F05FDFEC4F}"/>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8B8D663-5E52-4EA2-8D3F-41F6121FAE3C}"/>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1F6EC2A-C5C1-4266-92CE-81F84B827556}"/>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1" name="main body box">
              <a:extLst>
                <a:ext uri="{FF2B5EF4-FFF2-40B4-BE49-F238E27FC236}">
                  <a16:creationId xmlns:a16="http://schemas.microsoft.com/office/drawing/2014/main" id="{B218B8DC-43D2-4BF0-8019-414A6C978B5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2" name="Straight Connector 141">
              <a:extLst>
                <a:ext uri="{FF2B5EF4-FFF2-40B4-BE49-F238E27FC236}">
                  <a16:creationId xmlns:a16="http://schemas.microsoft.com/office/drawing/2014/main" id="{F8A6CBCB-2578-43F1-B7A4-69F595E6E013}"/>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3" name="Straight Connector 142">
              <a:extLst>
                <a:ext uri="{FF2B5EF4-FFF2-40B4-BE49-F238E27FC236}">
                  <a16:creationId xmlns:a16="http://schemas.microsoft.com/office/drawing/2014/main" id="{62E19C48-49CD-490C-82AF-6A807F4A91F8}"/>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145" name="4. Footnote" hidden="1">
            <a:extLst>
              <a:ext uri="{FF2B5EF4-FFF2-40B4-BE49-F238E27FC236}">
                <a16:creationId xmlns:a16="http://schemas.microsoft.com/office/drawing/2014/main" id="{56E3DC21-21DB-42FE-8721-1BC0E89F13AE}"/>
              </a:ext>
            </a:extLst>
          </p:cNvPr>
          <p:cNvSpPr txBox="1"/>
          <p:nvPr userDrawn="1">
            <p:custDataLst>
              <p:tags r:id="rId24"/>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grpSp>
        <p:nvGrpSpPr>
          <p:cNvPr id="185" name="LegendBoxes" hidden="1">
            <a:extLst>
              <a:ext uri="{FF2B5EF4-FFF2-40B4-BE49-F238E27FC236}">
                <a16:creationId xmlns:a16="http://schemas.microsoft.com/office/drawing/2014/main" id="{28785628-9685-42DD-85C6-4A7FDEAEB9E4}"/>
              </a:ext>
            </a:extLst>
          </p:cNvPr>
          <p:cNvGrpSpPr/>
          <p:nvPr userDrawn="1"/>
        </p:nvGrpSpPr>
        <p:grpSpPr>
          <a:xfrm>
            <a:off x="10722394" y="4323600"/>
            <a:ext cx="984864" cy="1717282"/>
            <a:chOff x="9585951" y="2980105"/>
            <a:chExt cx="984864" cy="1717282"/>
          </a:xfrm>
        </p:grpSpPr>
        <p:sp>
          <p:nvSpPr>
            <p:cNvPr id="186" name="RectangleLegend1">
              <a:extLst>
                <a:ext uri="{FF2B5EF4-FFF2-40B4-BE49-F238E27FC236}">
                  <a16:creationId xmlns:a16="http://schemas.microsoft.com/office/drawing/2014/main" id="{F6C915EA-5130-4DA7-8B9A-5E522A1DBE2F}"/>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7" name="RectangleLegend2">
              <a:extLst>
                <a:ext uri="{FF2B5EF4-FFF2-40B4-BE49-F238E27FC236}">
                  <a16:creationId xmlns:a16="http://schemas.microsoft.com/office/drawing/2014/main" id="{056BAC0D-94D9-4BAA-A238-909A42CD485B}"/>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8" name="RectangleLegend3">
              <a:extLst>
                <a:ext uri="{FF2B5EF4-FFF2-40B4-BE49-F238E27FC236}">
                  <a16:creationId xmlns:a16="http://schemas.microsoft.com/office/drawing/2014/main" id="{BC7BB400-0474-421B-B1C4-D9D83F8D7025}"/>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9" name="RectangleLegend4">
              <a:extLst>
                <a:ext uri="{FF2B5EF4-FFF2-40B4-BE49-F238E27FC236}">
                  <a16:creationId xmlns:a16="http://schemas.microsoft.com/office/drawing/2014/main" id="{5D84FBCC-8195-429D-ADA2-ADF26D0822E2}"/>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0" name="RectangleLegend5">
              <a:extLst>
                <a:ext uri="{FF2B5EF4-FFF2-40B4-BE49-F238E27FC236}">
                  <a16:creationId xmlns:a16="http://schemas.microsoft.com/office/drawing/2014/main" id="{655825D0-671B-44EC-90C5-7913A4E7BAB9}"/>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1" name="Legend1">
              <a:extLst>
                <a:ext uri="{FF2B5EF4-FFF2-40B4-BE49-F238E27FC236}">
                  <a16:creationId xmlns:a16="http://schemas.microsoft.com/office/drawing/2014/main" id="{CD018A8B-4FD0-4C99-AA47-D684D1049136}"/>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2" name="Legend2">
              <a:extLst>
                <a:ext uri="{FF2B5EF4-FFF2-40B4-BE49-F238E27FC236}">
                  <a16:creationId xmlns:a16="http://schemas.microsoft.com/office/drawing/2014/main" id="{24E194E3-38A9-4A3A-AEBA-D1DCF1935051}"/>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3" name="Legend3">
              <a:extLst>
                <a:ext uri="{FF2B5EF4-FFF2-40B4-BE49-F238E27FC236}">
                  <a16:creationId xmlns:a16="http://schemas.microsoft.com/office/drawing/2014/main" id="{DCCF084D-A8B2-46B3-BE03-CFDA8E58B2B9}"/>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4">
              <a:extLst>
                <a:ext uri="{FF2B5EF4-FFF2-40B4-BE49-F238E27FC236}">
                  <a16:creationId xmlns:a16="http://schemas.microsoft.com/office/drawing/2014/main" id="{0E49468C-EFEE-4C9A-BECB-CC10BE34BF4B}"/>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5">
              <a:extLst>
                <a:ext uri="{FF2B5EF4-FFF2-40B4-BE49-F238E27FC236}">
                  <a16:creationId xmlns:a16="http://schemas.microsoft.com/office/drawing/2014/main" id="{443480AB-89E7-497E-A131-91869590BDB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6" name="LegendMoons" hidden="1">
            <a:extLst>
              <a:ext uri="{FF2B5EF4-FFF2-40B4-BE49-F238E27FC236}">
                <a16:creationId xmlns:a16="http://schemas.microsoft.com/office/drawing/2014/main" id="{BCBAA4B3-76E3-4E3E-9DFB-193618E70571}"/>
              </a:ext>
            </a:extLst>
          </p:cNvPr>
          <p:cNvGrpSpPr/>
          <p:nvPr userDrawn="1"/>
        </p:nvGrpSpPr>
        <p:grpSpPr>
          <a:xfrm>
            <a:off x="10692000" y="1339200"/>
            <a:ext cx="1023616" cy="1731859"/>
            <a:chOff x="7723680" y="1702457"/>
            <a:chExt cx="1023616" cy="1731859"/>
          </a:xfrm>
        </p:grpSpPr>
        <p:sp>
          <p:nvSpPr>
            <p:cNvPr id="147" name="Legend1">
              <a:extLst>
                <a:ext uri="{FF2B5EF4-FFF2-40B4-BE49-F238E27FC236}">
                  <a16:creationId xmlns:a16="http://schemas.microsoft.com/office/drawing/2014/main" id="{A8F35D73-D259-46FA-AFD2-EA8247EDE0BB}"/>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48" name="Legend2">
              <a:extLst>
                <a:ext uri="{FF2B5EF4-FFF2-40B4-BE49-F238E27FC236}">
                  <a16:creationId xmlns:a16="http://schemas.microsoft.com/office/drawing/2014/main" id="{8C810E22-5C1D-4238-A604-CBCDDCB4C05E}"/>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49" name="Legend3">
              <a:extLst>
                <a:ext uri="{FF2B5EF4-FFF2-40B4-BE49-F238E27FC236}">
                  <a16:creationId xmlns:a16="http://schemas.microsoft.com/office/drawing/2014/main" id="{E4D11ABD-C458-4D2C-B8BA-1BD7E497965C}"/>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4">
              <a:extLst>
                <a:ext uri="{FF2B5EF4-FFF2-40B4-BE49-F238E27FC236}">
                  <a16:creationId xmlns:a16="http://schemas.microsoft.com/office/drawing/2014/main" id="{6751DA88-7594-4AF8-9B0B-6D236454D486}"/>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5">
              <a:extLst>
                <a:ext uri="{FF2B5EF4-FFF2-40B4-BE49-F238E27FC236}">
                  <a16:creationId xmlns:a16="http://schemas.microsoft.com/office/drawing/2014/main" id="{9BD97B4F-09E8-498D-A862-8771F6492867}"/>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2" name="MoonLegend1">
              <a:extLst>
                <a:ext uri="{FF2B5EF4-FFF2-40B4-BE49-F238E27FC236}">
                  <a16:creationId xmlns:a16="http://schemas.microsoft.com/office/drawing/2014/main" id="{2D833A59-C7AB-446D-8FF2-91CA9DB3ACEE}"/>
                </a:ext>
              </a:extLst>
            </p:cNvPr>
            <p:cNvGrpSpPr>
              <a:grpSpLocks noChangeAspect="1"/>
            </p:cNvGrpSpPr>
            <p:nvPr>
              <p:custDataLst>
                <p:tags r:id="rId25"/>
              </p:custDataLst>
            </p:nvPr>
          </p:nvGrpSpPr>
          <p:grpSpPr>
            <a:xfrm>
              <a:off x="7723680" y="1702457"/>
              <a:ext cx="228600" cy="228600"/>
              <a:chOff x="762000" y="1270000"/>
              <a:chExt cx="254000" cy="254000"/>
            </a:xfrm>
          </p:grpSpPr>
          <p:sp>
            <p:nvSpPr>
              <p:cNvPr id="165" name="Oval 164">
                <a:extLst>
                  <a:ext uri="{FF2B5EF4-FFF2-40B4-BE49-F238E27FC236}">
                    <a16:creationId xmlns:a16="http://schemas.microsoft.com/office/drawing/2014/main" id="{6FAD167A-470E-49B3-9358-C391E9721499}"/>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6" name="Arc 165" hidden="1">
                <a:extLst>
                  <a:ext uri="{FF2B5EF4-FFF2-40B4-BE49-F238E27FC236}">
                    <a16:creationId xmlns:a16="http://schemas.microsoft.com/office/drawing/2014/main" id="{2106BC3D-6019-4A97-BF49-95FEE529E3EF}"/>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3" name="MoonLegend2">
              <a:extLst>
                <a:ext uri="{FF2B5EF4-FFF2-40B4-BE49-F238E27FC236}">
                  <a16:creationId xmlns:a16="http://schemas.microsoft.com/office/drawing/2014/main" id="{290914A9-07C8-4F8C-AD47-74783B1DE6E1}"/>
                </a:ext>
              </a:extLst>
            </p:cNvPr>
            <p:cNvGrpSpPr>
              <a:grpSpLocks noChangeAspect="1"/>
            </p:cNvGrpSpPr>
            <p:nvPr>
              <p:custDataLst>
                <p:tags r:id="rId26"/>
              </p:custDataLst>
            </p:nvPr>
          </p:nvGrpSpPr>
          <p:grpSpPr>
            <a:xfrm>
              <a:off x="7723680" y="2078270"/>
              <a:ext cx="228600" cy="228600"/>
              <a:chOff x="762000" y="1270000"/>
              <a:chExt cx="254000" cy="254000"/>
            </a:xfrm>
          </p:grpSpPr>
          <p:sp>
            <p:nvSpPr>
              <p:cNvPr id="163" name="Oval 162">
                <a:extLst>
                  <a:ext uri="{FF2B5EF4-FFF2-40B4-BE49-F238E27FC236}">
                    <a16:creationId xmlns:a16="http://schemas.microsoft.com/office/drawing/2014/main" id="{14C29FC0-EC32-412C-A1FC-29EF13DE8125}"/>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4" name="Arc 163">
                <a:extLst>
                  <a:ext uri="{FF2B5EF4-FFF2-40B4-BE49-F238E27FC236}">
                    <a16:creationId xmlns:a16="http://schemas.microsoft.com/office/drawing/2014/main" id="{08217F02-10EE-4BF5-8640-3409A47C5847}"/>
                  </a:ext>
                </a:extLst>
              </p:cNvPr>
              <p:cNvSpPr/>
              <p:nvPr>
                <p:custDataLst>
                  <p:tags r:id="rId37"/>
                </p:custDataLst>
              </p:nvPr>
            </p:nvSpPr>
            <p:spPr>
              <a:xfrm>
                <a:off x="762000" y="1270000"/>
                <a:ext cx="254000" cy="254000"/>
              </a:xfrm>
              <a:prstGeom prst="arc">
                <a:avLst>
                  <a:gd name="adj1" fmla="val 16200000"/>
                  <a:gd name="adj2" fmla="val 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4" name="MoonLegend3">
              <a:extLst>
                <a:ext uri="{FF2B5EF4-FFF2-40B4-BE49-F238E27FC236}">
                  <a16:creationId xmlns:a16="http://schemas.microsoft.com/office/drawing/2014/main" id="{435D5936-2D97-416D-A834-DF4B9D96A043}"/>
                </a:ext>
              </a:extLst>
            </p:cNvPr>
            <p:cNvGrpSpPr>
              <a:grpSpLocks noChangeAspect="1"/>
            </p:cNvGrpSpPr>
            <p:nvPr>
              <p:custDataLst>
                <p:tags r:id="rId27"/>
              </p:custDataLst>
            </p:nvPr>
          </p:nvGrpSpPr>
          <p:grpSpPr>
            <a:xfrm>
              <a:off x="7723680" y="2454085"/>
              <a:ext cx="228600" cy="228600"/>
              <a:chOff x="762000" y="1270000"/>
              <a:chExt cx="254000" cy="254000"/>
            </a:xfrm>
          </p:grpSpPr>
          <p:sp>
            <p:nvSpPr>
              <p:cNvPr id="161" name="Oval 160">
                <a:extLst>
                  <a:ext uri="{FF2B5EF4-FFF2-40B4-BE49-F238E27FC236}">
                    <a16:creationId xmlns:a16="http://schemas.microsoft.com/office/drawing/2014/main" id="{69BF58B2-CF38-41FB-8EF8-3EE6A3F13980}"/>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2" name="Arc 161">
                <a:extLst>
                  <a:ext uri="{FF2B5EF4-FFF2-40B4-BE49-F238E27FC236}">
                    <a16:creationId xmlns:a16="http://schemas.microsoft.com/office/drawing/2014/main" id="{9A2D06B2-79B1-475C-A66E-9CB573E98829}"/>
                  </a:ext>
                </a:extLst>
              </p:cNvPr>
              <p:cNvSpPr/>
              <p:nvPr>
                <p:custDataLst>
                  <p:tags r:id="rId35"/>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5" name="MoonLegend4">
              <a:extLst>
                <a:ext uri="{FF2B5EF4-FFF2-40B4-BE49-F238E27FC236}">
                  <a16:creationId xmlns:a16="http://schemas.microsoft.com/office/drawing/2014/main" id="{8EC87CF1-17C2-4BF0-9A01-8C2C8FFFF842}"/>
                </a:ext>
              </a:extLst>
            </p:cNvPr>
            <p:cNvGrpSpPr>
              <a:grpSpLocks noChangeAspect="1"/>
            </p:cNvGrpSpPr>
            <p:nvPr>
              <p:custDataLst>
                <p:tags r:id="rId28"/>
              </p:custDataLst>
            </p:nvPr>
          </p:nvGrpSpPr>
          <p:grpSpPr>
            <a:xfrm>
              <a:off x="7723680" y="2829900"/>
              <a:ext cx="228600" cy="228600"/>
              <a:chOff x="762000" y="1270000"/>
              <a:chExt cx="254000" cy="254000"/>
            </a:xfrm>
          </p:grpSpPr>
          <p:sp>
            <p:nvSpPr>
              <p:cNvPr id="159" name="Oval 158">
                <a:extLst>
                  <a:ext uri="{FF2B5EF4-FFF2-40B4-BE49-F238E27FC236}">
                    <a16:creationId xmlns:a16="http://schemas.microsoft.com/office/drawing/2014/main" id="{3A7C7C4F-14E8-4812-AC35-7D066AEC66E0}"/>
                  </a:ext>
                </a:extLst>
              </p:cNvPr>
              <p:cNvSpPr/>
              <p:nvPr>
                <p:custDataLst>
                  <p:tags r:id="rId3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0" name="Arc 159">
                <a:extLst>
                  <a:ext uri="{FF2B5EF4-FFF2-40B4-BE49-F238E27FC236}">
                    <a16:creationId xmlns:a16="http://schemas.microsoft.com/office/drawing/2014/main" id="{7F7E2EA4-AD8C-4DA3-ACA6-A69404D1E88D}"/>
                  </a:ext>
                </a:extLst>
              </p:cNvPr>
              <p:cNvSpPr/>
              <p:nvPr>
                <p:custDataLst>
                  <p:tags r:id="rId33"/>
                </p:custDataLst>
              </p:nvPr>
            </p:nvSpPr>
            <p:spPr>
              <a:xfrm>
                <a:off x="762000" y="1270000"/>
                <a:ext cx="254000" cy="254000"/>
              </a:xfrm>
              <a:prstGeom prst="arc">
                <a:avLst>
                  <a:gd name="adj1" fmla="val 16200000"/>
                  <a:gd name="adj2" fmla="val 108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6" name="MoonLegend5">
              <a:extLst>
                <a:ext uri="{FF2B5EF4-FFF2-40B4-BE49-F238E27FC236}">
                  <a16:creationId xmlns:a16="http://schemas.microsoft.com/office/drawing/2014/main" id="{BCD87F8B-10B7-4E82-8EC4-F08B412A1736}"/>
                </a:ext>
              </a:extLst>
            </p:cNvPr>
            <p:cNvGrpSpPr>
              <a:grpSpLocks noChangeAspect="1"/>
            </p:cNvGrpSpPr>
            <p:nvPr>
              <p:custDataLst>
                <p:tags r:id="rId29"/>
              </p:custDataLst>
            </p:nvPr>
          </p:nvGrpSpPr>
          <p:grpSpPr>
            <a:xfrm>
              <a:off x="7723680" y="3205716"/>
              <a:ext cx="228600" cy="228600"/>
              <a:chOff x="762000" y="1270000"/>
              <a:chExt cx="254000" cy="254000"/>
            </a:xfrm>
          </p:grpSpPr>
          <p:sp>
            <p:nvSpPr>
              <p:cNvPr id="157" name="Oval 156">
                <a:extLst>
                  <a:ext uri="{FF2B5EF4-FFF2-40B4-BE49-F238E27FC236}">
                    <a16:creationId xmlns:a16="http://schemas.microsoft.com/office/drawing/2014/main" id="{88573FB6-1F3D-4B01-98F6-7E4478BE33EF}"/>
                  </a:ext>
                </a:extLst>
              </p:cNvPr>
              <p:cNvSpPr/>
              <p:nvPr>
                <p:custDataLst>
                  <p:tags r:id="rId3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58" name="Arc 157">
                <a:extLst>
                  <a:ext uri="{FF2B5EF4-FFF2-40B4-BE49-F238E27FC236}">
                    <a16:creationId xmlns:a16="http://schemas.microsoft.com/office/drawing/2014/main" id="{CF3B10D5-50BA-4075-BEDD-5D7FF7BE36E6}"/>
                  </a:ext>
                </a:extLst>
              </p:cNvPr>
              <p:cNvSpPr/>
              <p:nvPr>
                <p:custDataLst>
                  <p:tags r:id="rId31"/>
                </p:custDataLst>
              </p:nvPr>
            </p:nvSpPr>
            <p:spPr>
              <a:xfrm>
                <a:off x="762000" y="1270000"/>
                <a:ext cx="254000" cy="254000"/>
              </a:xfrm>
              <a:prstGeom prst="arc">
                <a:avLst>
                  <a:gd name="adj1" fmla="val 16200000"/>
                  <a:gd name="adj2" fmla="val 162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7" name="Sticker" hidden="1">
            <a:extLst>
              <a:ext uri="{FF2B5EF4-FFF2-40B4-BE49-F238E27FC236}">
                <a16:creationId xmlns:a16="http://schemas.microsoft.com/office/drawing/2014/main" id="{174FA759-1A16-45E2-B8DB-6AC61DFC92D4}"/>
              </a:ext>
            </a:extLst>
          </p:cNvPr>
          <p:cNvGrpSpPr>
            <a:grpSpLocks noChangeAspect="1"/>
          </p:cNvGrpSpPr>
          <p:nvPr userDrawn="1"/>
        </p:nvGrpSpPr>
        <p:grpSpPr bwMode="gray">
          <a:xfrm>
            <a:off x="559460" y="1289273"/>
            <a:ext cx="428337" cy="156997"/>
            <a:chOff x="8456447" y="272180"/>
            <a:chExt cx="322188" cy="156966"/>
          </a:xfrm>
        </p:grpSpPr>
        <p:sp>
          <p:nvSpPr>
            <p:cNvPr id="168" name="StickerRectangle">
              <a:extLst>
                <a:ext uri="{FF2B5EF4-FFF2-40B4-BE49-F238E27FC236}">
                  <a16:creationId xmlns:a16="http://schemas.microsoft.com/office/drawing/2014/main" id="{99FB5892-A9FF-4D0E-8661-19A39D5E096E}"/>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69" name="StickerUnderline">
              <a:extLst>
                <a:ext uri="{FF2B5EF4-FFF2-40B4-BE49-F238E27FC236}">
                  <a16:creationId xmlns:a16="http://schemas.microsoft.com/office/drawing/2014/main" id="{B821CB31-49E5-49E7-966F-3C5449557168}"/>
                </a:ext>
              </a:extLst>
            </p:cNvPr>
            <p:cNvCxnSpPr>
              <a:cxnSpLocks noChangeShapeType="1"/>
              <a:stCxn id="168" idx="4"/>
              <a:endCxn id="168"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44" name="LegendLines" hidden="1">
            <a:extLst>
              <a:ext uri="{FF2B5EF4-FFF2-40B4-BE49-F238E27FC236}">
                <a16:creationId xmlns:a16="http://schemas.microsoft.com/office/drawing/2014/main" id="{96520A0D-E8D0-48B5-8162-BA1976A5C3E1}"/>
              </a:ext>
            </a:extLst>
          </p:cNvPr>
          <p:cNvGrpSpPr/>
          <p:nvPr userDrawn="1"/>
        </p:nvGrpSpPr>
        <p:grpSpPr>
          <a:xfrm>
            <a:off x="10440000" y="3243600"/>
            <a:ext cx="1269335" cy="958286"/>
            <a:chOff x="4372690" y="3739101"/>
            <a:chExt cx="1269335" cy="958286"/>
          </a:xfrm>
        </p:grpSpPr>
        <p:sp>
          <p:nvSpPr>
            <p:cNvPr id="170" name="Legend1">
              <a:extLst>
                <a:ext uri="{FF2B5EF4-FFF2-40B4-BE49-F238E27FC236}">
                  <a16:creationId xmlns:a16="http://schemas.microsoft.com/office/drawing/2014/main" id="{D5E27233-7661-43E0-8C1B-859EBE562598}"/>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1" name="Legend2">
              <a:extLst>
                <a:ext uri="{FF2B5EF4-FFF2-40B4-BE49-F238E27FC236}">
                  <a16:creationId xmlns:a16="http://schemas.microsoft.com/office/drawing/2014/main" id="{215BA769-FC3A-4971-81E8-16C8E7138029}"/>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2" name="Legend3">
              <a:extLst>
                <a:ext uri="{FF2B5EF4-FFF2-40B4-BE49-F238E27FC236}">
                  <a16:creationId xmlns:a16="http://schemas.microsoft.com/office/drawing/2014/main" id="{75880242-A8D7-441D-805E-B817DF5CA854}"/>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3" name="LineLegend3">
              <a:extLst>
                <a:ext uri="{FF2B5EF4-FFF2-40B4-BE49-F238E27FC236}">
                  <a16:creationId xmlns:a16="http://schemas.microsoft.com/office/drawing/2014/main" id="{5C3089E9-5649-4103-BA5F-72175F24BEF8}"/>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74" name="LineLegend2">
              <a:extLst>
                <a:ext uri="{FF2B5EF4-FFF2-40B4-BE49-F238E27FC236}">
                  <a16:creationId xmlns:a16="http://schemas.microsoft.com/office/drawing/2014/main" id="{70A7CFCE-D526-433E-9FBC-6DEF2F5E9EB4}"/>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75" name="LineLegend1">
              <a:extLst>
                <a:ext uri="{FF2B5EF4-FFF2-40B4-BE49-F238E27FC236}">
                  <a16:creationId xmlns:a16="http://schemas.microsoft.com/office/drawing/2014/main" id="{4AD9EC0A-8F45-49FA-BB0F-195682A6F6BE}"/>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spTree>
    <p:extLst>
      <p:ext uri="{BB962C8B-B14F-4D97-AF65-F5344CB8AC3E}">
        <p14:creationId xmlns:p14="http://schemas.microsoft.com/office/powerpoint/2010/main" val="3386525249"/>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70" r:id="rId5"/>
    <p:sldLayoutId id="2147483871" r:id="rId6"/>
    <p:sldLayoutId id="2147483872" r:id="rId7"/>
    <p:sldLayoutId id="2147483873" r:id="rId8"/>
    <p:sldLayoutId id="2147483874" r:id="rId9"/>
    <p:sldLayoutId id="2147483875" r:id="rId10"/>
    <p:sldLayoutId id="2147483881" r:id="rId11"/>
    <p:sldLayoutId id="2147483880" r:id="rId12"/>
    <p:sldLayoutId id="2147483877" r:id="rId13"/>
    <p:sldLayoutId id="2147483878" r:id="rId14"/>
  </p:sldLayoutIdLst>
  <p:txStyles>
    <p:titleStyle>
      <a:lvl1pPr algn="l" defTabSz="914400" rtl="0" eaLnBrk="1" latinLnBrk="0" hangingPunct="1">
        <a:lnSpc>
          <a:spcPct val="100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271.xml"/><Relationship Id="rId7" Type="http://schemas.openxmlformats.org/officeDocument/2006/relationships/tags" Target="../tags/tag275.xml"/><Relationship Id="rId2" Type="http://schemas.openxmlformats.org/officeDocument/2006/relationships/tags" Target="../tags/tag270.xml"/><Relationship Id="rId1" Type="http://schemas.openxmlformats.org/officeDocument/2006/relationships/vmlDrawing" Target="../drawings/vmlDrawing18.vml"/><Relationship Id="rId6" Type="http://schemas.openxmlformats.org/officeDocument/2006/relationships/tags" Target="../tags/tag274.xml"/><Relationship Id="rId5" Type="http://schemas.openxmlformats.org/officeDocument/2006/relationships/tags" Target="../tags/tag273.xml"/><Relationship Id="rId10" Type="http://schemas.openxmlformats.org/officeDocument/2006/relationships/image" Target="../media/image4.emf"/><Relationship Id="rId4" Type="http://schemas.openxmlformats.org/officeDocument/2006/relationships/tags" Target="../tags/tag272.xml"/><Relationship Id="rId9" Type="http://schemas.openxmlformats.org/officeDocument/2006/relationships/oleObject" Target="../embeddings/oleObject18.bin"/></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tags" Target="../tags/tag320.xml"/><Relationship Id="rId7" Type="http://schemas.openxmlformats.org/officeDocument/2006/relationships/slideLayout" Target="../slideLayouts/slideLayout7.xml"/><Relationship Id="rId2" Type="http://schemas.openxmlformats.org/officeDocument/2006/relationships/tags" Target="../tags/tag319.xml"/><Relationship Id="rId1" Type="http://schemas.openxmlformats.org/officeDocument/2006/relationships/vmlDrawing" Target="../drawings/vmlDrawing27.vml"/><Relationship Id="rId6" Type="http://schemas.openxmlformats.org/officeDocument/2006/relationships/tags" Target="../tags/tag323.xml"/><Relationship Id="rId5" Type="http://schemas.openxmlformats.org/officeDocument/2006/relationships/tags" Target="../tags/tag322.xml"/><Relationship Id="rId10" Type="http://schemas.openxmlformats.org/officeDocument/2006/relationships/image" Target="../media/image13.png"/><Relationship Id="rId4" Type="http://schemas.openxmlformats.org/officeDocument/2006/relationships/tags" Target="../tags/tag321.xml"/><Relationship Id="rId9" Type="http://schemas.openxmlformats.org/officeDocument/2006/relationships/image" Target="../media/image9.e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tags" Target="../tags/tag325.xml"/><Relationship Id="rId7" Type="http://schemas.openxmlformats.org/officeDocument/2006/relationships/slideLayout" Target="../slideLayouts/slideLayout7.xml"/><Relationship Id="rId2" Type="http://schemas.openxmlformats.org/officeDocument/2006/relationships/tags" Target="../tags/tag324.xml"/><Relationship Id="rId1" Type="http://schemas.openxmlformats.org/officeDocument/2006/relationships/vmlDrawing" Target="../drawings/vmlDrawing28.vml"/><Relationship Id="rId6" Type="http://schemas.openxmlformats.org/officeDocument/2006/relationships/tags" Target="../tags/tag328.xml"/><Relationship Id="rId5" Type="http://schemas.openxmlformats.org/officeDocument/2006/relationships/tags" Target="../tags/tag327.xml"/><Relationship Id="rId10" Type="http://schemas.openxmlformats.org/officeDocument/2006/relationships/image" Target="../media/image13.png"/><Relationship Id="rId4" Type="http://schemas.openxmlformats.org/officeDocument/2006/relationships/tags" Target="../tags/tag326.xml"/><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tags" Target="../tags/tag330.xml"/><Relationship Id="rId7" Type="http://schemas.openxmlformats.org/officeDocument/2006/relationships/slideLayout" Target="../slideLayouts/slideLayout7.xml"/><Relationship Id="rId2" Type="http://schemas.openxmlformats.org/officeDocument/2006/relationships/tags" Target="../tags/tag329.xml"/><Relationship Id="rId1" Type="http://schemas.openxmlformats.org/officeDocument/2006/relationships/vmlDrawing" Target="../drawings/vmlDrawing29.vml"/><Relationship Id="rId6" Type="http://schemas.openxmlformats.org/officeDocument/2006/relationships/tags" Target="../tags/tag333.xml"/><Relationship Id="rId5" Type="http://schemas.openxmlformats.org/officeDocument/2006/relationships/tags" Target="../tags/tag332.xml"/><Relationship Id="rId4" Type="http://schemas.openxmlformats.org/officeDocument/2006/relationships/tags" Target="../tags/tag331.xml"/><Relationship Id="rId9" Type="http://schemas.openxmlformats.org/officeDocument/2006/relationships/image" Target="../media/image9.e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tags" Target="../tags/tag335.xml"/><Relationship Id="rId7" Type="http://schemas.openxmlformats.org/officeDocument/2006/relationships/slideLayout" Target="../slideLayouts/slideLayout7.xml"/><Relationship Id="rId2" Type="http://schemas.openxmlformats.org/officeDocument/2006/relationships/tags" Target="../tags/tag334.xml"/><Relationship Id="rId1" Type="http://schemas.openxmlformats.org/officeDocument/2006/relationships/vmlDrawing" Target="../drawings/vmlDrawing30.vml"/><Relationship Id="rId6" Type="http://schemas.openxmlformats.org/officeDocument/2006/relationships/tags" Target="../tags/tag338.xml"/><Relationship Id="rId5" Type="http://schemas.openxmlformats.org/officeDocument/2006/relationships/tags" Target="../tags/tag337.xml"/><Relationship Id="rId4" Type="http://schemas.openxmlformats.org/officeDocument/2006/relationships/tags" Target="../tags/tag336.xml"/><Relationship Id="rId9" Type="http://schemas.openxmlformats.org/officeDocument/2006/relationships/image" Target="../media/image9.emf"/></Relationships>
</file>

<file path=ppt/slides/_rels/slide14.xml.rels><?xml version="1.0" encoding="UTF-8" standalone="yes"?>
<Relationships xmlns="http://schemas.openxmlformats.org/package/2006/relationships"><Relationship Id="rId8" Type="http://schemas.openxmlformats.org/officeDocument/2006/relationships/tags" Target="../tags/tag345.xml"/><Relationship Id="rId13" Type="http://schemas.openxmlformats.org/officeDocument/2006/relationships/slide" Target="slide2.xml"/><Relationship Id="rId3" Type="http://schemas.openxmlformats.org/officeDocument/2006/relationships/tags" Target="../tags/tag340.xml"/><Relationship Id="rId7" Type="http://schemas.openxmlformats.org/officeDocument/2006/relationships/tags" Target="../tags/tag344.xml"/><Relationship Id="rId12" Type="http://schemas.openxmlformats.org/officeDocument/2006/relationships/image" Target="../media/image8.emf"/><Relationship Id="rId2" Type="http://schemas.openxmlformats.org/officeDocument/2006/relationships/tags" Target="../tags/tag339.xml"/><Relationship Id="rId1" Type="http://schemas.openxmlformats.org/officeDocument/2006/relationships/vmlDrawing" Target="../drawings/vmlDrawing31.vml"/><Relationship Id="rId6" Type="http://schemas.openxmlformats.org/officeDocument/2006/relationships/tags" Target="../tags/tag343.xml"/><Relationship Id="rId11" Type="http://schemas.openxmlformats.org/officeDocument/2006/relationships/oleObject" Target="../embeddings/oleObject31.bin"/><Relationship Id="rId5" Type="http://schemas.openxmlformats.org/officeDocument/2006/relationships/tags" Target="../tags/tag342.xml"/><Relationship Id="rId15" Type="http://schemas.openxmlformats.org/officeDocument/2006/relationships/slide" Target="slide30.xml"/><Relationship Id="rId10" Type="http://schemas.openxmlformats.org/officeDocument/2006/relationships/slideLayout" Target="../slideLayouts/slideLayout3.xml"/><Relationship Id="rId4" Type="http://schemas.openxmlformats.org/officeDocument/2006/relationships/tags" Target="../tags/tag341.xml"/><Relationship Id="rId9" Type="http://schemas.openxmlformats.org/officeDocument/2006/relationships/tags" Target="../tags/tag346.xml"/><Relationship Id="rId14" Type="http://schemas.openxmlformats.org/officeDocument/2006/relationships/slide" Target="slide28.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tags" Target="../tags/tag348.xml"/><Relationship Id="rId7" Type="http://schemas.openxmlformats.org/officeDocument/2006/relationships/slideLayout" Target="../slideLayouts/slideLayout7.xml"/><Relationship Id="rId2" Type="http://schemas.openxmlformats.org/officeDocument/2006/relationships/tags" Target="../tags/tag347.xml"/><Relationship Id="rId1" Type="http://schemas.openxmlformats.org/officeDocument/2006/relationships/vmlDrawing" Target="../drawings/vmlDrawing32.vml"/><Relationship Id="rId6" Type="http://schemas.openxmlformats.org/officeDocument/2006/relationships/tags" Target="../tags/tag351.xml"/><Relationship Id="rId11" Type="http://schemas.openxmlformats.org/officeDocument/2006/relationships/image" Target="../media/image15.png"/><Relationship Id="rId5" Type="http://schemas.openxmlformats.org/officeDocument/2006/relationships/tags" Target="../tags/tag350.xml"/><Relationship Id="rId10" Type="http://schemas.openxmlformats.org/officeDocument/2006/relationships/image" Target="../media/image14.png"/><Relationship Id="rId4" Type="http://schemas.openxmlformats.org/officeDocument/2006/relationships/tags" Target="../tags/tag349.xml"/><Relationship Id="rId9" Type="http://schemas.openxmlformats.org/officeDocument/2006/relationships/image" Target="../media/image9.e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353.xml"/><Relationship Id="rId7" Type="http://schemas.openxmlformats.org/officeDocument/2006/relationships/slideLayout" Target="../slideLayouts/slideLayout7.xml"/><Relationship Id="rId2" Type="http://schemas.openxmlformats.org/officeDocument/2006/relationships/tags" Target="../tags/tag352.xml"/><Relationship Id="rId1" Type="http://schemas.openxmlformats.org/officeDocument/2006/relationships/vmlDrawing" Target="../drawings/vmlDrawing33.vml"/><Relationship Id="rId6" Type="http://schemas.openxmlformats.org/officeDocument/2006/relationships/tags" Target="../tags/tag356.xml"/><Relationship Id="rId5" Type="http://schemas.openxmlformats.org/officeDocument/2006/relationships/tags" Target="../tags/tag355.xml"/><Relationship Id="rId4" Type="http://schemas.openxmlformats.org/officeDocument/2006/relationships/tags" Target="../tags/tag354.xml"/><Relationship Id="rId9" Type="http://schemas.openxmlformats.org/officeDocument/2006/relationships/image" Target="../media/image9.e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tags" Target="../tags/tag358.xml"/><Relationship Id="rId7" Type="http://schemas.openxmlformats.org/officeDocument/2006/relationships/slideLayout" Target="../slideLayouts/slideLayout7.xml"/><Relationship Id="rId2" Type="http://schemas.openxmlformats.org/officeDocument/2006/relationships/tags" Target="../tags/tag357.xml"/><Relationship Id="rId1" Type="http://schemas.openxmlformats.org/officeDocument/2006/relationships/vmlDrawing" Target="../drawings/vmlDrawing34.vml"/><Relationship Id="rId6" Type="http://schemas.openxmlformats.org/officeDocument/2006/relationships/tags" Target="../tags/tag361.xml"/><Relationship Id="rId11" Type="http://schemas.openxmlformats.org/officeDocument/2006/relationships/image" Target="../media/image17.png"/><Relationship Id="rId5" Type="http://schemas.openxmlformats.org/officeDocument/2006/relationships/tags" Target="../tags/tag360.xml"/><Relationship Id="rId10" Type="http://schemas.openxmlformats.org/officeDocument/2006/relationships/image" Target="../media/image16.png"/><Relationship Id="rId4" Type="http://schemas.openxmlformats.org/officeDocument/2006/relationships/tags" Target="../tags/tag359.xml"/><Relationship Id="rId9" Type="http://schemas.openxmlformats.org/officeDocument/2006/relationships/image" Target="../media/image9.emf"/></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363.xml"/><Relationship Id="rId7" Type="http://schemas.openxmlformats.org/officeDocument/2006/relationships/tags" Target="../tags/tag367.xml"/><Relationship Id="rId2" Type="http://schemas.openxmlformats.org/officeDocument/2006/relationships/tags" Target="../tags/tag362.xml"/><Relationship Id="rId1" Type="http://schemas.openxmlformats.org/officeDocument/2006/relationships/vmlDrawing" Target="../drawings/vmlDrawing35.vml"/><Relationship Id="rId6" Type="http://schemas.openxmlformats.org/officeDocument/2006/relationships/tags" Target="../tags/tag366.xml"/><Relationship Id="rId11" Type="http://schemas.openxmlformats.org/officeDocument/2006/relationships/image" Target="../media/image18.png"/><Relationship Id="rId5" Type="http://schemas.openxmlformats.org/officeDocument/2006/relationships/tags" Target="../tags/tag365.xml"/><Relationship Id="rId10" Type="http://schemas.openxmlformats.org/officeDocument/2006/relationships/image" Target="../media/image9.emf"/><Relationship Id="rId4" Type="http://schemas.openxmlformats.org/officeDocument/2006/relationships/tags" Target="../tags/tag364.xml"/><Relationship Id="rId9" Type="http://schemas.openxmlformats.org/officeDocument/2006/relationships/oleObject" Target="../embeddings/oleObject35.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tags" Target="../tags/tag369.xml"/><Relationship Id="rId7" Type="http://schemas.openxmlformats.org/officeDocument/2006/relationships/slideLayout" Target="../slideLayouts/slideLayout7.xml"/><Relationship Id="rId2" Type="http://schemas.openxmlformats.org/officeDocument/2006/relationships/tags" Target="../tags/tag368.xml"/><Relationship Id="rId1" Type="http://schemas.openxmlformats.org/officeDocument/2006/relationships/vmlDrawing" Target="../drawings/vmlDrawing36.vml"/><Relationship Id="rId6" Type="http://schemas.openxmlformats.org/officeDocument/2006/relationships/tags" Target="../tags/tag372.xml"/><Relationship Id="rId5" Type="http://schemas.openxmlformats.org/officeDocument/2006/relationships/tags" Target="../tags/tag371.xml"/><Relationship Id="rId10" Type="http://schemas.openxmlformats.org/officeDocument/2006/relationships/image" Target="../media/image19.png"/><Relationship Id="rId4" Type="http://schemas.openxmlformats.org/officeDocument/2006/relationships/tags" Target="../tags/tag370.xml"/><Relationship Id="rId9" Type="http://schemas.openxmlformats.org/officeDocument/2006/relationships/image" Target="../media/image9.emf"/></Relationships>
</file>

<file path=ppt/slides/_rels/slide2.xml.rels><?xml version="1.0" encoding="UTF-8" standalone="yes"?>
<Relationships xmlns="http://schemas.openxmlformats.org/package/2006/relationships"><Relationship Id="rId8" Type="http://schemas.openxmlformats.org/officeDocument/2006/relationships/tags" Target="../tags/tag282.xml"/><Relationship Id="rId13" Type="http://schemas.openxmlformats.org/officeDocument/2006/relationships/slide" Target="slide14.xml"/><Relationship Id="rId3" Type="http://schemas.openxmlformats.org/officeDocument/2006/relationships/tags" Target="../tags/tag277.xml"/><Relationship Id="rId7" Type="http://schemas.openxmlformats.org/officeDocument/2006/relationships/tags" Target="../tags/tag281.xml"/><Relationship Id="rId12" Type="http://schemas.openxmlformats.org/officeDocument/2006/relationships/image" Target="../media/image8.emf"/><Relationship Id="rId2" Type="http://schemas.openxmlformats.org/officeDocument/2006/relationships/tags" Target="../tags/tag276.xml"/><Relationship Id="rId1" Type="http://schemas.openxmlformats.org/officeDocument/2006/relationships/vmlDrawing" Target="../drawings/vmlDrawing19.vml"/><Relationship Id="rId6" Type="http://schemas.openxmlformats.org/officeDocument/2006/relationships/tags" Target="../tags/tag280.xml"/><Relationship Id="rId11" Type="http://schemas.openxmlformats.org/officeDocument/2006/relationships/oleObject" Target="../embeddings/oleObject19.bin"/><Relationship Id="rId5" Type="http://schemas.openxmlformats.org/officeDocument/2006/relationships/tags" Target="../tags/tag279.xml"/><Relationship Id="rId15" Type="http://schemas.openxmlformats.org/officeDocument/2006/relationships/slide" Target="slide30.xml"/><Relationship Id="rId10" Type="http://schemas.openxmlformats.org/officeDocument/2006/relationships/slideLayout" Target="../slideLayouts/slideLayout3.xml"/><Relationship Id="rId4" Type="http://schemas.openxmlformats.org/officeDocument/2006/relationships/tags" Target="../tags/tag278.xml"/><Relationship Id="rId9" Type="http://schemas.openxmlformats.org/officeDocument/2006/relationships/tags" Target="../tags/tag283.xml"/><Relationship Id="rId14" Type="http://schemas.openxmlformats.org/officeDocument/2006/relationships/slide" Target="slide28.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tags" Target="../tags/tag374.xml"/><Relationship Id="rId7" Type="http://schemas.openxmlformats.org/officeDocument/2006/relationships/slideLayout" Target="../slideLayouts/slideLayout7.xml"/><Relationship Id="rId2" Type="http://schemas.openxmlformats.org/officeDocument/2006/relationships/tags" Target="../tags/tag373.xml"/><Relationship Id="rId1" Type="http://schemas.openxmlformats.org/officeDocument/2006/relationships/vmlDrawing" Target="../drawings/vmlDrawing37.vml"/><Relationship Id="rId6" Type="http://schemas.openxmlformats.org/officeDocument/2006/relationships/tags" Target="../tags/tag377.xml"/><Relationship Id="rId5" Type="http://schemas.openxmlformats.org/officeDocument/2006/relationships/tags" Target="../tags/tag376.xml"/><Relationship Id="rId10" Type="http://schemas.openxmlformats.org/officeDocument/2006/relationships/image" Target="../media/image20.png"/><Relationship Id="rId4" Type="http://schemas.openxmlformats.org/officeDocument/2006/relationships/tags" Target="../tags/tag375.xml"/><Relationship Id="rId9" Type="http://schemas.openxmlformats.org/officeDocument/2006/relationships/image" Target="../media/image9.e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tags" Target="../tags/tag379.xml"/><Relationship Id="rId7" Type="http://schemas.openxmlformats.org/officeDocument/2006/relationships/slideLayout" Target="../slideLayouts/slideLayout7.xml"/><Relationship Id="rId2" Type="http://schemas.openxmlformats.org/officeDocument/2006/relationships/tags" Target="../tags/tag378.xml"/><Relationship Id="rId1" Type="http://schemas.openxmlformats.org/officeDocument/2006/relationships/vmlDrawing" Target="../drawings/vmlDrawing38.vml"/><Relationship Id="rId6" Type="http://schemas.openxmlformats.org/officeDocument/2006/relationships/tags" Target="../tags/tag382.xml"/><Relationship Id="rId5" Type="http://schemas.openxmlformats.org/officeDocument/2006/relationships/tags" Target="../tags/tag381.xml"/><Relationship Id="rId10" Type="http://schemas.openxmlformats.org/officeDocument/2006/relationships/image" Target="../media/image21.png"/><Relationship Id="rId4" Type="http://schemas.openxmlformats.org/officeDocument/2006/relationships/tags" Target="../tags/tag380.xml"/><Relationship Id="rId9" Type="http://schemas.openxmlformats.org/officeDocument/2006/relationships/image" Target="../media/image9.e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tags" Target="../tags/tag384.xml"/><Relationship Id="rId7" Type="http://schemas.openxmlformats.org/officeDocument/2006/relationships/slideLayout" Target="../slideLayouts/slideLayout7.xml"/><Relationship Id="rId2" Type="http://schemas.openxmlformats.org/officeDocument/2006/relationships/tags" Target="../tags/tag383.xml"/><Relationship Id="rId1" Type="http://schemas.openxmlformats.org/officeDocument/2006/relationships/vmlDrawing" Target="../drawings/vmlDrawing39.vml"/><Relationship Id="rId6" Type="http://schemas.openxmlformats.org/officeDocument/2006/relationships/tags" Target="../tags/tag387.xml"/><Relationship Id="rId5" Type="http://schemas.openxmlformats.org/officeDocument/2006/relationships/tags" Target="../tags/tag386.xml"/><Relationship Id="rId10" Type="http://schemas.openxmlformats.org/officeDocument/2006/relationships/image" Target="../media/image22.png"/><Relationship Id="rId4" Type="http://schemas.openxmlformats.org/officeDocument/2006/relationships/tags" Target="../tags/tag385.xml"/><Relationship Id="rId9" Type="http://schemas.openxmlformats.org/officeDocument/2006/relationships/image" Target="../media/image9.emf"/></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tags" Target="../tags/tag389.xml"/><Relationship Id="rId7" Type="http://schemas.openxmlformats.org/officeDocument/2006/relationships/slideLayout" Target="../slideLayouts/slideLayout7.xml"/><Relationship Id="rId2" Type="http://schemas.openxmlformats.org/officeDocument/2006/relationships/tags" Target="../tags/tag388.xml"/><Relationship Id="rId1" Type="http://schemas.openxmlformats.org/officeDocument/2006/relationships/vmlDrawing" Target="../drawings/vmlDrawing40.vml"/><Relationship Id="rId6" Type="http://schemas.openxmlformats.org/officeDocument/2006/relationships/tags" Target="../tags/tag392.xml"/><Relationship Id="rId5" Type="http://schemas.openxmlformats.org/officeDocument/2006/relationships/tags" Target="../tags/tag391.xml"/><Relationship Id="rId10" Type="http://schemas.openxmlformats.org/officeDocument/2006/relationships/image" Target="../media/image23.png"/><Relationship Id="rId4" Type="http://schemas.openxmlformats.org/officeDocument/2006/relationships/tags" Target="../tags/tag390.xml"/><Relationship Id="rId9" Type="http://schemas.openxmlformats.org/officeDocument/2006/relationships/image" Target="../media/image9.e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tags" Target="../tags/tag394.xml"/><Relationship Id="rId7" Type="http://schemas.openxmlformats.org/officeDocument/2006/relationships/slideLayout" Target="../slideLayouts/slideLayout7.xml"/><Relationship Id="rId2" Type="http://schemas.openxmlformats.org/officeDocument/2006/relationships/tags" Target="../tags/tag393.xml"/><Relationship Id="rId1" Type="http://schemas.openxmlformats.org/officeDocument/2006/relationships/vmlDrawing" Target="../drawings/vmlDrawing41.vml"/><Relationship Id="rId6" Type="http://schemas.openxmlformats.org/officeDocument/2006/relationships/tags" Target="../tags/tag397.xml"/><Relationship Id="rId11" Type="http://schemas.openxmlformats.org/officeDocument/2006/relationships/image" Target="../media/image25.png"/><Relationship Id="rId5" Type="http://schemas.openxmlformats.org/officeDocument/2006/relationships/tags" Target="../tags/tag396.xml"/><Relationship Id="rId10" Type="http://schemas.openxmlformats.org/officeDocument/2006/relationships/image" Target="../media/image24.png"/><Relationship Id="rId4" Type="http://schemas.openxmlformats.org/officeDocument/2006/relationships/tags" Target="../tags/tag395.xml"/><Relationship Id="rId9" Type="http://schemas.openxmlformats.org/officeDocument/2006/relationships/image" Target="../media/image9.e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tags" Target="../tags/tag399.xml"/><Relationship Id="rId7" Type="http://schemas.openxmlformats.org/officeDocument/2006/relationships/slideLayout" Target="../slideLayouts/slideLayout7.xml"/><Relationship Id="rId2" Type="http://schemas.openxmlformats.org/officeDocument/2006/relationships/tags" Target="../tags/tag398.xml"/><Relationship Id="rId1" Type="http://schemas.openxmlformats.org/officeDocument/2006/relationships/vmlDrawing" Target="../drawings/vmlDrawing42.vml"/><Relationship Id="rId6" Type="http://schemas.openxmlformats.org/officeDocument/2006/relationships/tags" Target="../tags/tag402.xml"/><Relationship Id="rId5" Type="http://schemas.openxmlformats.org/officeDocument/2006/relationships/tags" Target="../tags/tag401.xml"/><Relationship Id="rId4" Type="http://schemas.openxmlformats.org/officeDocument/2006/relationships/tags" Target="../tags/tag400.xml"/><Relationship Id="rId9" Type="http://schemas.openxmlformats.org/officeDocument/2006/relationships/image" Target="../media/image9.e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tags" Target="../tags/tag404.xml"/><Relationship Id="rId7" Type="http://schemas.openxmlformats.org/officeDocument/2006/relationships/slideLayout" Target="../slideLayouts/slideLayout7.xml"/><Relationship Id="rId2" Type="http://schemas.openxmlformats.org/officeDocument/2006/relationships/tags" Target="../tags/tag403.xml"/><Relationship Id="rId1" Type="http://schemas.openxmlformats.org/officeDocument/2006/relationships/vmlDrawing" Target="../drawings/vmlDrawing43.vml"/><Relationship Id="rId6" Type="http://schemas.openxmlformats.org/officeDocument/2006/relationships/tags" Target="../tags/tag407.xml"/><Relationship Id="rId5" Type="http://schemas.openxmlformats.org/officeDocument/2006/relationships/tags" Target="../tags/tag406.xml"/><Relationship Id="rId10" Type="http://schemas.openxmlformats.org/officeDocument/2006/relationships/image" Target="../media/image26.png"/><Relationship Id="rId4" Type="http://schemas.openxmlformats.org/officeDocument/2006/relationships/tags" Target="../tags/tag405.xml"/><Relationship Id="rId9" Type="http://schemas.openxmlformats.org/officeDocument/2006/relationships/image" Target="../media/image9.e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tags" Target="../tags/tag409.xml"/><Relationship Id="rId7" Type="http://schemas.openxmlformats.org/officeDocument/2006/relationships/slideLayout" Target="../slideLayouts/slideLayout7.xml"/><Relationship Id="rId2" Type="http://schemas.openxmlformats.org/officeDocument/2006/relationships/tags" Target="../tags/tag408.xml"/><Relationship Id="rId1" Type="http://schemas.openxmlformats.org/officeDocument/2006/relationships/vmlDrawing" Target="../drawings/vmlDrawing44.vml"/><Relationship Id="rId6" Type="http://schemas.openxmlformats.org/officeDocument/2006/relationships/tags" Target="../tags/tag412.xml"/><Relationship Id="rId5" Type="http://schemas.openxmlformats.org/officeDocument/2006/relationships/tags" Target="../tags/tag411.xml"/><Relationship Id="rId4" Type="http://schemas.openxmlformats.org/officeDocument/2006/relationships/tags" Target="../tags/tag410.xml"/><Relationship Id="rId9" Type="http://schemas.openxmlformats.org/officeDocument/2006/relationships/image" Target="../media/image9.emf"/></Relationships>
</file>

<file path=ppt/slides/_rels/slide28.xml.rels><?xml version="1.0" encoding="UTF-8" standalone="yes"?>
<Relationships xmlns="http://schemas.openxmlformats.org/package/2006/relationships"><Relationship Id="rId8" Type="http://schemas.openxmlformats.org/officeDocument/2006/relationships/tags" Target="../tags/tag419.xml"/><Relationship Id="rId13" Type="http://schemas.openxmlformats.org/officeDocument/2006/relationships/slide" Target="slide2.xml"/><Relationship Id="rId3" Type="http://schemas.openxmlformats.org/officeDocument/2006/relationships/tags" Target="../tags/tag414.xml"/><Relationship Id="rId7" Type="http://schemas.openxmlformats.org/officeDocument/2006/relationships/tags" Target="../tags/tag418.xml"/><Relationship Id="rId12" Type="http://schemas.openxmlformats.org/officeDocument/2006/relationships/image" Target="../media/image8.emf"/><Relationship Id="rId2" Type="http://schemas.openxmlformats.org/officeDocument/2006/relationships/tags" Target="../tags/tag413.xml"/><Relationship Id="rId1" Type="http://schemas.openxmlformats.org/officeDocument/2006/relationships/vmlDrawing" Target="../drawings/vmlDrawing45.vml"/><Relationship Id="rId6" Type="http://schemas.openxmlformats.org/officeDocument/2006/relationships/tags" Target="../tags/tag417.xml"/><Relationship Id="rId11" Type="http://schemas.openxmlformats.org/officeDocument/2006/relationships/oleObject" Target="../embeddings/oleObject45.bin"/><Relationship Id="rId5" Type="http://schemas.openxmlformats.org/officeDocument/2006/relationships/tags" Target="../tags/tag416.xml"/><Relationship Id="rId15" Type="http://schemas.openxmlformats.org/officeDocument/2006/relationships/slide" Target="slide30.xml"/><Relationship Id="rId10" Type="http://schemas.openxmlformats.org/officeDocument/2006/relationships/slideLayout" Target="../slideLayouts/slideLayout3.xml"/><Relationship Id="rId4" Type="http://schemas.openxmlformats.org/officeDocument/2006/relationships/tags" Target="../tags/tag415.xml"/><Relationship Id="rId9" Type="http://schemas.openxmlformats.org/officeDocument/2006/relationships/tags" Target="../tags/tag420.xml"/><Relationship Id="rId14" Type="http://schemas.openxmlformats.org/officeDocument/2006/relationships/slide" Target="slide14.xml"/></Relationships>
</file>

<file path=ppt/slides/_rels/slide29.xml.rels><?xml version="1.0" encoding="UTF-8" standalone="yes"?>
<Relationships xmlns="http://schemas.openxmlformats.org/package/2006/relationships"><Relationship Id="rId3" Type="http://schemas.openxmlformats.org/officeDocument/2006/relationships/tags" Target="../tags/tag422.xml"/><Relationship Id="rId2" Type="http://schemas.openxmlformats.org/officeDocument/2006/relationships/tags" Target="../tags/tag421.xml"/><Relationship Id="rId1" Type="http://schemas.openxmlformats.org/officeDocument/2006/relationships/vmlDrawing" Target="../drawings/vmlDrawing46.vml"/><Relationship Id="rId6" Type="http://schemas.openxmlformats.org/officeDocument/2006/relationships/image" Target="../media/image9.emf"/><Relationship Id="rId5" Type="http://schemas.openxmlformats.org/officeDocument/2006/relationships/oleObject" Target="../embeddings/oleObject46.bin"/><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tags" Target="../tags/tag285.xml"/><Relationship Id="rId7" Type="http://schemas.openxmlformats.org/officeDocument/2006/relationships/slideLayout" Target="../slideLayouts/slideLayout7.xml"/><Relationship Id="rId2" Type="http://schemas.openxmlformats.org/officeDocument/2006/relationships/tags" Target="../tags/tag284.xml"/><Relationship Id="rId1" Type="http://schemas.openxmlformats.org/officeDocument/2006/relationships/vmlDrawing" Target="../drawings/vmlDrawing20.vml"/><Relationship Id="rId6" Type="http://schemas.openxmlformats.org/officeDocument/2006/relationships/tags" Target="../tags/tag288.xml"/><Relationship Id="rId5" Type="http://schemas.openxmlformats.org/officeDocument/2006/relationships/tags" Target="../tags/tag287.xml"/><Relationship Id="rId4" Type="http://schemas.openxmlformats.org/officeDocument/2006/relationships/tags" Target="../tags/tag286.xml"/><Relationship Id="rId9" Type="http://schemas.openxmlformats.org/officeDocument/2006/relationships/image" Target="../media/image9.emf"/></Relationships>
</file>

<file path=ppt/slides/_rels/slide30.xml.rels><?xml version="1.0" encoding="UTF-8" standalone="yes"?>
<Relationships xmlns="http://schemas.openxmlformats.org/package/2006/relationships"><Relationship Id="rId8" Type="http://schemas.openxmlformats.org/officeDocument/2006/relationships/tags" Target="../tags/tag429.xml"/><Relationship Id="rId13" Type="http://schemas.openxmlformats.org/officeDocument/2006/relationships/slide" Target="slide2.xml"/><Relationship Id="rId3" Type="http://schemas.openxmlformats.org/officeDocument/2006/relationships/tags" Target="../tags/tag424.xml"/><Relationship Id="rId7" Type="http://schemas.openxmlformats.org/officeDocument/2006/relationships/tags" Target="../tags/tag428.xml"/><Relationship Id="rId12" Type="http://schemas.openxmlformats.org/officeDocument/2006/relationships/image" Target="../media/image8.emf"/><Relationship Id="rId2" Type="http://schemas.openxmlformats.org/officeDocument/2006/relationships/tags" Target="../tags/tag423.xml"/><Relationship Id="rId1" Type="http://schemas.openxmlformats.org/officeDocument/2006/relationships/vmlDrawing" Target="../drawings/vmlDrawing47.vml"/><Relationship Id="rId6" Type="http://schemas.openxmlformats.org/officeDocument/2006/relationships/tags" Target="../tags/tag427.xml"/><Relationship Id="rId11" Type="http://schemas.openxmlformats.org/officeDocument/2006/relationships/oleObject" Target="../embeddings/oleObject47.bin"/><Relationship Id="rId5" Type="http://schemas.openxmlformats.org/officeDocument/2006/relationships/tags" Target="../tags/tag426.xml"/><Relationship Id="rId15" Type="http://schemas.openxmlformats.org/officeDocument/2006/relationships/slide" Target="slide28.xml"/><Relationship Id="rId10" Type="http://schemas.openxmlformats.org/officeDocument/2006/relationships/slideLayout" Target="../slideLayouts/slideLayout3.xml"/><Relationship Id="rId4" Type="http://schemas.openxmlformats.org/officeDocument/2006/relationships/tags" Target="../tags/tag425.xml"/><Relationship Id="rId9" Type="http://schemas.openxmlformats.org/officeDocument/2006/relationships/tags" Target="../tags/tag430.xml"/><Relationship Id="rId14" Type="http://schemas.openxmlformats.org/officeDocument/2006/relationships/slide" Target="slide14.xml"/></Relationships>
</file>

<file path=ppt/slides/_rels/slide31.xml.rels><?xml version="1.0" encoding="UTF-8" standalone="yes"?>
<Relationships xmlns="http://schemas.openxmlformats.org/package/2006/relationships"><Relationship Id="rId3" Type="http://schemas.openxmlformats.org/officeDocument/2006/relationships/tags" Target="../tags/tag432.xml"/><Relationship Id="rId2" Type="http://schemas.openxmlformats.org/officeDocument/2006/relationships/tags" Target="../tags/tag431.xml"/><Relationship Id="rId1" Type="http://schemas.openxmlformats.org/officeDocument/2006/relationships/vmlDrawing" Target="../drawings/vmlDrawing48.vml"/><Relationship Id="rId6" Type="http://schemas.openxmlformats.org/officeDocument/2006/relationships/image" Target="../media/image9.emf"/><Relationship Id="rId5" Type="http://schemas.openxmlformats.org/officeDocument/2006/relationships/oleObject" Target="../embeddings/oleObject48.bin"/><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tags" Target="../tags/tag290.xml"/><Relationship Id="rId7" Type="http://schemas.openxmlformats.org/officeDocument/2006/relationships/slideLayout" Target="../slideLayouts/slideLayout7.xml"/><Relationship Id="rId2" Type="http://schemas.openxmlformats.org/officeDocument/2006/relationships/tags" Target="../tags/tag289.xml"/><Relationship Id="rId1" Type="http://schemas.openxmlformats.org/officeDocument/2006/relationships/vmlDrawing" Target="../drawings/vmlDrawing21.vml"/><Relationship Id="rId6" Type="http://schemas.openxmlformats.org/officeDocument/2006/relationships/tags" Target="../tags/tag293.xml"/><Relationship Id="rId5" Type="http://schemas.openxmlformats.org/officeDocument/2006/relationships/tags" Target="../tags/tag292.xml"/><Relationship Id="rId10" Type="http://schemas.openxmlformats.org/officeDocument/2006/relationships/image" Target="../media/image10.png"/><Relationship Id="rId4" Type="http://schemas.openxmlformats.org/officeDocument/2006/relationships/tags" Target="../tags/tag291.xml"/><Relationship Id="rId9" Type="http://schemas.openxmlformats.org/officeDocument/2006/relationships/image" Target="../media/image9.e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22.bin"/><Relationship Id="rId3" Type="http://schemas.openxmlformats.org/officeDocument/2006/relationships/tags" Target="../tags/tag295.xml"/><Relationship Id="rId7" Type="http://schemas.openxmlformats.org/officeDocument/2006/relationships/slideLayout" Target="../slideLayouts/slideLayout7.xml"/><Relationship Id="rId2" Type="http://schemas.openxmlformats.org/officeDocument/2006/relationships/tags" Target="../tags/tag294.xml"/><Relationship Id="rId1" Type="http://schemas.openxmlformats.org/officeDocument/2006/relationships/vmlDrawing" Target="../drawings/vmlDrawing22.vml"/><Relationship Id="rId6" Type="http://schemas.openxmlformats.org/officeDocument/2006/relationships/tags" Target="../tags/tag298.xml"/><Relationship Id="rId5" Type="http://schemas.openxmlformats.org/officeDocument/2006/relationships/tags" Target="../tags/tag297.xml"/><Relationship Id="rId10" Type="http://schemas.openxmlformats.org/officeDocument/2006/relationships/image" Target="../media/image10.png"/><Relationship Id="rId4" Type="http://schemas.openxmlformats.org/officeDocument/2006/relationships/tags" Target="../tags/tag296.xml"/><Relationship Id="rId9" Type="http://schemas.openxmlformats.org/officeDocument/2006/relationships/image" Target="../media/image9.emf"/></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tags" Target="../tags/tag300.xml"/><Relationship Id="rId7" Type="http://schemas.openxmlformats.org/officeDocument/2006/relationships/slideLayout" Target="../slideLayouts/slideLayout7.xml"/><Relationship Id="rId2" Type="http://schemas.openxmlformats.org/officeDocument/2006/relationships/tags" Target="../tags/tag299.xml"/><Relationship Id="rId1" Type="http://schemas.openxmlformats.org/officeDocument/2006/relationships/vmlDrawing" Target="../drawings/vmlDrawing23.vml"/><Relationship Id="rId6" Type="http://schemas.openxmlformats.org/officeDocument/2006/relationships/tags" Target="../tags/tag303.xml"/><Relationship Id="rId5" Type="http://schemas.openxmlformats.org/officeDocument/2006/relationships/tags" Target="../tags/tag302.xml"/><Relationship Id="rId4" Type="http://schemas.openxmlformats.org/officeDocument/2006/relationships/tags" Target="../tags/tag301.xml"/><Relationship Id="rId9" Type="http://schemas.openxmlformats.org/officeDocument/2006/relationships/image" Target="../media/image9.e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tags" Target="../tags/tag305.xml"/><Relationship Id="rId7" Type="http://schemas.openxmlformats.org/officeDocument/2006/relationships/slideLayout" Target="../slideLayouts/slideLayout7.xml"/><Relationship Id="rId2" Type="http://schemas.openxmlformats.org/officeDocument/2006/relationships/tags" Target="../tags/tag304.xml"/><Relationship Id="rId1" Type="http://schemas.openxmlformats.org/officeDocument/2006/relationships/vmlDrawing" Target="../drawings/vmlDrawing24.vml"/><Relationship Id="rId6" Type="http://schemas.openxmlformats.org/officeDocument/2006/relationships/tags" Target="../tags/tag308.xml"/><Relationship Id="rId5" Type="http://schemas.openxmlformats.org/officeDocument/2006/relationships/tags" Target="../tags/tag307.xml"/><Relationship Id="rId10" Type="http://schemas.openxmlformats.org/officeDocument/2006/relationships/image" Target="../media/image11.png"/><Relationship Id="rId4" Type="http://schemas.openxmlformats.org/officeDocument/2006/relationships/tags" Target="../tags/tag306.xml"/><Relationship Id="rId9" Type="http://schemas.openxmlformats.org/officeDocument/2006/relationships/image" Target="../media/image9.emf"/></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tags" Target="../tags/tag310.xml"/><Relationship Id="rId7" Type="http://schemas.openxmlformats.org/officeDocument/2006/relationships/slideLayout" Target="../slideLayouts/slideLayout7.xml"/><Relationship Id="rId2" Type="http://schemas.openxmlformats.org/officeDocument/2006/relationships/tags" Target="../tags/tag309.xml"/><Relationship Id="rId1" Type="http://schemas.openxmlformats.org/officeDocument/2006/relationships/vmlDrawing" Target="../drawings/vmlDrawing25.vml"/><Relationship Id="rId6" Type="http://schemas.openxmlformats.org/officeDocument/2006/relationships/tags" Target="../tags/tag313.xml"/><Relationship Id="rId5" Type="http://schemas.openxmlformats.org/officeDocument/2006/relationships/tags" Target="../tags/tag312.xml"/><Relationship Id="rId10" Type="http://schemas.openxmlformats.org/officeDocument/2006/relationships/image" Target="../media/image12.png"/><Relationship Id="rId4" Type="http://schemas.openxmlformats.org/officeDocument/2006/relationships/tags" Target="../tags/tag311.xml"/><Relationship Id="rId9" Type="http://schemas.openxmlformats.org/officeDocument/2006/relationships/image" Target="../media/image9.e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315.xml"/><Relationship Id="rId7" Type="http://schemas.openxmlformats.org/officeDocument/2006/relationships/slideLayout" Target="../slideLayouts/slideLayout7.xml"/><Relationship Id="rId2" Type="http://schemas.openxmlformats.org/officeDocument/2006/relationships/tags" Target="../tags/tag314.xml"/><Relationship Id="rId1" Type="http://schemas.openxmlformats.org/officeDocument/2006/relationships/vmlDrawing" Target="../drawings/vmlDrawing26.vml"/><Relationship Id="rId6" Type="http://schemas.openxmlformats.org/officeDocument/2006/relationships/tags" Target="../tags/tag318.xml"/><Relationship Id="rId5" Type="http://schemas.openxmlformats.org/officeDocument/2006/relationships/tags" Target="../tags/tag317.xml"/><Relationship Id="rId4" Type="http://schemas.openxmlformats.org/officeDocument/2006/relationships/tags" Target="../tags/tag316.xml"/><Relationship Id="rId9"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8" hidden="1">
            <a:extLst>
              <a:ext uri="{FF2B5EF4-FFF2-40B4-BE49-F238E27FC236}">
                <a16:creationId xmlns:a16="http://schemas.microsoft.com/office/drawing/2014/main" id="{DFC82A3A-0A2D-4C91-9164-E53833C359F6}"/>
              </a:ext>
            </a:extLst>
          </p:cNvPr>
          <p:cNvGraphicFramePr>
            <a:graphicFrameLocks noChangeAspect="1"/>
          </p:cNvGraphicFramePr>
          <p:nvPr>
            <p:custDataLst>
              <p:tags r:id="rId2"/>
            </p:custDataLst>
            <p:extLst>
              <p:ext uri="{D42A27DB-BD31-4B8C-83A1-F6EECF244321}">
                <p14:modId xmlns:p14="http://schemas.microsoft.com/office/powerpoint/2010/main" val="34897448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560" name="think-cell Slide" r:id="rId9" imgW="572" imgH="588" progId="TCLayout.ActiveDocument.1">
                  <p:embed/>
                </p:oleObj>
              </mc:Choice>
              <mc:Fallback>
                <p:oleObj name="think-cell Slide" r:id="rId9" imgW="572" imgH="588" progId="TCLayout.ActiveDocument.1">
                  <p:embed/>
                  <p:pic>
                    <p:nvPicPr>
                      <p:cNvPr id="0" name=""/>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7" hidden="1">
            <a:extLst>
              <a:ext uri="{FF2B5EF4-FFF2-40B4-BE49-F238E27FC236}">
                <a16:creationId xmlns:a16="http://schemas.microsoft.com/office/drawing/2014/main" id="{108DE052-9238-470A-B7A3-D8EB461E3CE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44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3" name="ClientLogo">
            <a:extLst>
              <a:ext uri="{FF2B5EF4-FFF2-40B4-BE49-F238E27FC236}">
                <a16:creationId xmlns:a16="http://schemas.microsoft.com/office/drawing/2014/main" id="{65325749-7AAF-48BD-98A6-4CB5E7984FC3}"/>
              </a:ext>
            </a:extLst>
          </p:cNvPr>
          <p:cNvSpPr>
            <a:spLocks noGrp="1"/>
          </p:cNvSpPr>
          <p:nvPr>
            <p:ph type="pic" sz="quarter" idx="14"/>
            <p:custDataLst>
              <p:tags r:id="rId4"/>
            </p:custDataLst>
          </p:nvPr>
        </p:nvSpPr>
        <p:spPr/>
      </p:sp>
      <p:sp>
        <p:nvSpPr>
          <p:cNvPr id="12" name="Documenttype">
            <a:extLst>
              <a:ext uri="{FF2B5EF4-FFF2-40B4-BE49-F238E27FC236}">
                <a16:creationId xmlns:a16="http://schemas.microsoft.com/office/drawing/2014/main" id="{9D5E38D1-D534-4062-B982-941B1C9C183C}"/>
              </a:ext>
            </a:extLst>
          </p:cNvPr>
          <p:cNvSpPr>
            <a:spLocks noGrp="1"/>
          </p:cNvSpPr>
          <p:nvPr>
            <p:ph type="body" sz="quarter" idx="13"/>
            <p:custDataLst>
              <p:tags r:id="rId5"/>
            </p:custDataLst>
          </p:nvPr>
        </p:nvSpPr>
        <p:spPr/>
        <p:txBody>
          <a:bodyPr/>
          <a:lstStyle/>
          <a:p>
            <a:endParaRPr lang="en-US"/>
          </a:p>
        </p:txBody>
      </p:sp>
      <p:sp>
        <p:nvSpPr>
          <p:cNvPr id="11" name="Subtitle">
            <a:extLst>
              <a:ext uri="{FF2B5EF4-FFF2-40B4-BE49-F238E27FC236}">
                <a16:creationId xmlns:a16="http://schemas.microsoft.com/office/drawing/2014/main" id="{20BEFABD-F324-4FAB-9070-4ABF9FDF650E}"/>
              </a:ext>
            </a:extLst>
          </p:cNvPr>
          <p:cNvSpPr>
            <a:spLocks noGrp="1"/>
          </p:cNvSpPr>
          <p:nvPr>
            <p:ph type="subTitle" idx="1"/>
            <p:custDataLst>
              <p:tags r:id="rId6"/>
            </p:custDataLst>
          </p:nvPr>
        </p:nvSpPr>
        <p:spPr/>
        <p:txBody>
          <a:bodyPr/>
          <a:lstStyle/>
          <a:p>
            <a:endParaRPr lang="en-US"/>
          </a:p>
        </p:txBody>
      </p:sp>
      <p:sp>
        <p:nvSpPr>
          <p:cNvPr id="4" name="Title">
            <a:extLst>
              <a:ext uri="{FF2B5EF4-FFF2-40B4-BE49-F238E27FC236}">
                <a16:creationId xmlns:a16="http://schemas.microsoft.com/office/drawing/2014/main" id="{FA5D4630-F7DD-45DE-8B28-13C4C3DDAD21}"/>
              </a:ext>
            </a:extLst>
          </p:cNvPr>
          <p:cNvSpPr>
            <a:spLocks noGrp="1"/>
          </p:cNvSpPr>
          <p:nvPr>
            <p:ph type="title"/>
            <p:custDataLst>
              <p:tags r:id="rId7"/>
            </p:custDataLst>
          </p:nvPr>
        </p:nvSpPr>
        <p:spPr/>
        <p:txBody>
          <a:bodyPr/>
          <a:lstStyle/>
          <a:p>
            <a:r>
              <a:rPr lang="en-US" dirty="0"/>
              <a:t>Mass Storage Technologies</a:t>
            </a:r>
          </a:p>
        </p:txBody>
      </p:sp>
    </p:spTree>
    <p:extLst>
      <p:ext uri="{BB962C8B-B14F-4D97-AF65-F5344CB8AC3E}">
        <p14:creationId xmlns:p14="http://schemas.microsoft.com/office/powerpoint/2010/main" val="3095890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4C0A1D9D-FB4A-4D6D-B63A-649650FB1F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68" name="think-cell Slide" r:id="rId8" imgW="395" imgH="396" progId="TCLayout.ActiveDocument.1">
                  <p:embed/>
                </p:oleObj>
              </mc:Choice>
              <mc:Fallback>
                <p:oleObj name="think-cell Slide" r:id="rId8" imgW="395" imgH="396" progId="TCLayout.ActiveDocument.1">
                  <p:embed/>
                  <p:pic>
                    <p:nvPicPr>
                      <p:cNvPr id="6" name="Object 2" hidden="1">
                        <a:extLst>
                          <a:ext uri="{FF2B5EF4-FFF2-40B4-BE49-F238E27FC236}">
                            <a16:creationId xmlns:a16="http://schemas.microsoft.com/office/drawing/2014/main" id="{4C0A1D9D-FB4A-4D6D-B63A-649650FB1FD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C763A6E-E991-4401-96BC-A5621AC59C9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6480AD07-0D16-4954-B6FC-D1F37D5D6075}"/>
              </a:ext>
            </a:extLst>
          </p:cNvPr>
          <p:cNvSpPr>
            <a:spLocks noGrp="1"/>
          </p:cNvSpPr>
          <p:nvPr>
            <p:ph type="title"/>
            <p:custDataLst>
              <p:tags r:id="rId4"/>
            </p:custDataLst>
          </p:nvPr>
        </p:nvSpPr>
        <p:spPr/>
        <p:txBody>
          <a:bodyPr/>
          <a:lstStyle/>
          <a:p>
            <a:r>
              <a:rPr lang="en-US" dirty="0"/>
              <a:t>How Hard Drives work</a:t>
            </a:r>
          </a:p>
        </p:txBody>
      </p:sp>
      <p:sp>
        <p:nvSpPr>
          <p:cNvPr id="3" name="3. Subtitle">
            <a:extLst>
              <a:ext uri="{FF2B5EF4-FFF2-40B4-BE49-F238E27FC236}">
                <a16:creationId xmlns:a16="http://schemas.microsoft.com/office/drawing/2014/main" id="{73B3A005-BFDC-4564-91CD-DFB543054A28}"/>
              </a:ext>
            </a:extLst>
          </p:cNvPr>
          <p:cNvSpPr>
            <a:spLocks noGrp="1"/>
          </p:cNvSpPr>
          <p:nvPr>
            <p:ph type="subTitle" idx="1"/>
            <p:custDataLst>
              <p:tags r:id="rId5"/>
            </p:custDataLst>
          </p:nvPr>
        </p:nvSpPr>
        <p:spPr>
          <a:xfrm>
            <a:off x="554736" y="3659644"/>
            <a:ext cx="2514600" cy="907941"/>
          </a:xfrm>
        </p:spPr>
        <p:txBody>
          <a:bodyPr/>
          <a:lstStyle/>
          <a:p>
            <a:r>
              <a:rPr lang="en-US" b="1" dirty="0"/>
              <a:t>Solid-State Drives (SSD)</a:t>
            </a:r>
          </a:p>
          <a:p>
            <a:endParaRPr lang="en-US" dirty="0"/>
          </a:p>
        </p:txBody>
      </p:sp>
      <p:sp>
        <p:nvSpPr>
          <p:cNvPr id="4" name="1. On-page tracker">
            <a:extLst>
              <a:ext uri="{FF2B5EF4-FFF2-40B4-BE49-F238E27FC236}">
                <a16:creationId xmlns:a16="http://schemas.microsoft.com/office/drawing/2014/main" id="{AC7418E4-BC99-4702-B5A2-B1623C24E0AF}"/>
              </a:ext>
            </a:extLst>
          </p:cNvPr>
          <p:cNvSpPr>
            <a:spLocks noGrp="1"/>
          </p:cNvSpPr>
          <p:nvPr>
            <p:ph type="body" sz="quarter" idx="17"/>
            <p:custDataLst>
              <p:tags r:id="rId6"/>
            </p:custDataLst>
          </p:nvPr>
        </p:nvSpPr>
        <p:spPr/>
        <p:txBody>
          <a:bodyPr/>
          <a:lstStyle/>
          <a:p>
            <a:endParaRPr lang="en-US"/>
          </a:p>
        </p:txBody>
      </p:sp>
      <p:sp>
        <p:nvSpPr>
          <p:cNvPr id="7" name="Text Placeholder 2">
            <a:extLst>
              <a:ext uri="{FF2B5EF4-FFF2-40B4-BE49-F238E27FC236}">
                <a16:creationId xmlns:a16="http://schemas.microsoft.com/office/drawing/2014/main" id="{3E30CE20-7717-4531-AAEE-CE9AB60216BE}"/>
              </a:ext>
            </a:extLst>
          </p:cNvPr>
          <p:cNvSpPr txBox="1">
            <a:spLocks/>
          </p:cNvSpPr>
          <p:nvPr/>
        </p:nvSpPr>
        <p:spPr>
          <a:xfrm>
            <a:off x="3686314" y="1251597"/>
            <a:ext cx="4480561" cy="4033963"/>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2000" b="1" dirty="0"/>
              <a:t>Form factors for PCs</a:t>
            </a:r>
          </a:p>
          <a:p>
            <a:pPr lvl="1"/>
            <a:r>
              <a:rPr lang="en-US" sz="2000" b="1" dirty="0"/>
              <a:t>2.5 inch form factor</a:t>
            </a:r>
          </a:p>
          <a:p>
            <a:pPr lvl="1"/>
            <a:r>
              <a:rPr lang="en-US" sz="2000" b="1" dirty="0"/>
              <a:t>mSATA</a:t>
            </a:r>
          </a:p>
          <a:p>
            <a:pPr lvl="1"/>
            <a:r>
              <a:rPr lang="en-US" sz="2000" b="1" dirty="0"/>
              <a:t>M.2</a:t>
            </a:r>
          </a:p>
          <a:p>
            <a:r>
              <a:rPr lang="en-US" dirty="0"/>
              <a:t>mSATA and M.2 drives connect to specific mSATA or M.2 slots on motherboards.</a:t>
            </a:r>
          </a:p>
          <a:p>
            <a:r>
              <a:rPr lang="en-US" dirty="0"/>
              <a:t>M.2 has replaced mSATA. M.2 is half the physical size and offers substantially better performance.</a:t>
            </a:r>
          </a:p>
          <a:p>
            <a:r>
              <a:rPr lang="en-US" dirty="0"/>
              <a:t>M.2 slots come in a variety, keyed for different sorts of mass storage uses.</a:t>
            </a:r>
          </a:p>
          <a:p>
            <a:r>
              <a:rPr lang="en-US" dirty="0"/>
              <a:t>The keys have a letter associated. M.2 slots that use Key B, Key M, or Keys B+M support mass storage devices. Other slots like Key A and Key E are used in wireless networking devices.</a:t>
            </a:r>
          </a:p>
          <a:p>
            <a:r>
              <a:rPr lang="en-US" dirty="0"/>
              <a:t>SSDs use nonvolatile flash memory such as </a:t>
            </a:r>
            <a:r>
              <a:rPr lang="en-US" i="1" dirty="0"/>
              <a:t>NAND </a:t>
            </a:r>
            <a:r>
              <a:rPr lang="en-US" dirty="0"/>
              <a:t>that retains data when power is turned off or disconnected. </a:t>
            </a:r>
          </a:p>
        </p:txBody>
      </p:sp>
      <p:pic>
        <p:nvPicPr>
          <p:cNvPr id="8" name="Picture 7">
            <a:extLst>
              <a:ext uri="{FF2B5EF4-FFF2-40B4-BE49-F238E27FC236}">
                <a16:creationId xmlns:a16="http://schemas.microsoft.com/office/drawing/2014/main" id="{F30A0CE8-D9CF-478F-888B-17FD35742261}"/>
              </a:ext>
            </a:extLst>
          </p:cNvPr>
          <p:cNvPicPr>
            <a:picLocks noChangeAspect="1"/>
          </p:cNvPicPr>
          <p:nvPr/>
        </p:nvPicPr>
        <p:blipFill>
          <a:blip r:embed="rId10"/>
          <a:stretch>
            <a:fillRect/>
          </a:stretch>
        </p:blipFill>
        <p:spPr>
          <a:xfrm>
            <a:off x="8325853" y="3927684"/>
            <a:ext cx="3506258" cy="995421"/>
          </a:xfrm>
          <a:prstGeom prst="rect">
            <a:avLst/>
          </a:prstGeom>
        </p:spPr>
      </p:pic>
    </p:spTree>
    <p:extLst>
      <p:ext uri="{BB962C8B-B14F-4D97-AF65-F5344CB8AC3E}">
        <p14:creationId xmlns:p14="http://schemas.microsoft.com/office/powerpoint/2010/main" val="4116639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4C0A1D9D-FB4A-4D6D-B63A-649650FB1F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3987" name="think-cell Slide" r:id="rId8" imgW="395" imgH="396" progId="TCLayout.ActiveDocument.1">
                  <p:embed/>
                </p:oleObj>
              </mc:Choice>
              <mc:Fallback>
                <p:oleObj name="think-cell Slide" r:id="rId8" imgW="395" imgH="396" progId="TCLayout.ActiveDocument.1">
                  <p:embed/>
                  <p:pic>
                    <p:nvPicPr>
                      <p:cNvPr id="6" name="Object 2" hidden="1">
                        <a:extLst>
                          <a:ext uri="{FF2B5EF4-FFF2-40B4-BE49-F238E27FC236}">
                            <a16:creationId xmlns:a16="http://schemas.microsoft.com/office/drawing/2014/main" id="{4C0A1D9D-FB4A-4D6D-B63A-649650FB1FD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C763A6E-E991-4401-96BC-A5621AC59C9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6480AD07-0D16-4954-B6FC-D1F37D5D6075}"/>
              </a:ext>
            </a:extLst>
          </p:cNvPr>
          <p:cNvSpPr>
            <a:spLocks noGrp="1"/>
          </p:cNvSpPr>
          <p:nvPr>
            <p:ph type="title"/>
            <p:custDataLst>
              <p:tags r:id="rId4"/>
            </p:custDataLst>
          </p:nvPr>
        </p:nvSpPr>
        <p:spPr/>
        <p:txBody>
          <a:bodyPr/>
          <a:lstStyle/>
          <a:p>
            <a:r>
              <a:rPr lang="en-US" dirty="0"/>
              <a:t>How Hard Drives work</a:t>
            </a:r>
          </a:p>
        </p:txBody>
      </p:sp>
      <p:sp>
        <p:nvSpPr>
          <p:cNvPr id="3" name="3. Subtitle">
            <a:extLst>
              <a:ext uri="{FF2B5EF4-FFF2-40B4-BE49-F238E27FC236}">
                <a16:creationId xmlns:a16="http://schemas.microsoft.com/office/drawing/2014/main" id="{73B3A005-BFDC-4564-91CD-DFB543054A28}"/>
              </a:ext>
            </a:extLst>
          </p:cNvPr>
          <p:cNvSpPr>
            <a:spLocks noGrp="1"/>
          </p:cNvSpPr>
          <p:nvPr>
            <p:ph type="subTitle" idx="1"/>
            <p:custDataLst>
              <p:tags r:id="rId5"/>
            </p:custDataLst>
          </p:nvPr>
        </p:nvSpPr>
        <p:spPr>
          <a:xfrm>
            <a:off x="554736" y="3659644"/>
            <a:ext cx="2514600" cy="907941"/>
          </a:xfrm>
        </p:spPr>
        <p:txBody>
          <a:bodyPr/>
          <a:lstStyle/>
          <a:p>
            <a:r>
              <a:rPr lang="en-US" b="1" dirty="0"/>
              <a:t>Solid-State Drives (SSD)</a:t>
            </a:r>
          </a:p>
          <a:p>
            <a:endParaRPr lang="en-US" dirty="0"/>
          </a:p>
        </p:txBody>
      </p:sp>
      <p:sp>
        <p:nvSpPr>
          <p:cNvPr id="4" name="1. On-page tracker">
            <a:extLst>
              <a:ext uri="{FF2B5EF4-FFF2-40B4-BE49-F238E27FC236}">
                <a16:creationId xmlns:a16="http://schemas.microsoft.com/office/drawing/2014/main" id="{AC7418E4-BC99-4702-B5A2-B1623C24E0AF}"/>
              </a:ext>
            </a:extLst>
          </p:cNvPr>
          <p:cNvSpPr>
            <a:spLocks noGrp="1"/>
          </p:cNvSpPr>
          <p:nvPr>
            <p:ph type="body" sz="quarter" idx="17"/>
            <p:custDataLst>
              <p:tags r:id="rId6"/>
            </p:custDataLst>
          </p:nvPr>
        </p:nvSpPr>
        <p:spPr/>
        <p:txBody>
          <a:bodyPr/>
          <a:lstStyle/>
          <a:p>
            <a:endParaRPr lang="en-US"/>
          </a:p>
        </p:txBody>
      </p:sp>
      <p:sp>
        <p:nvSpPr>
          <p:cNvPr id="7" name="Text Placeholder 2">
            <a:extLst>
              <a:ext uri="{FF2B5EF4-FFF2-40B4-BE49-F238E27FC236}">
                <a16:creationId xmlns:a16="http://schemas.microsoft.com/office/drawing/2014/main" id="{3E30CE20-7717-4531-AAEE-CE9AB60216BE}"/>
              </a:ext>
            </a:extLst>
          </p:cNvPr>
          <p:cNvSpPr txBox="1">
            <a:spLocks/>
          </p:cNvSpPr>
          <p:nvPr/>
        </p:nvSpPr>
        <p:spPr>
          <a:xfrm>
            <a:off x="3686314" y="1642662"/>
            <a:ext cx="4480561" cy="4033963"/>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2000" b="1" dirty="0"/>
              <a:t>Cost</a:t>
            </a:r>
          </a:p>
          <a:p>
            <a:r>
              <a:rPr lang="en-US" dirty="0"/>
              <a:t>SSDs cost more than HDDs. Less expensive SSDs typically implement less reliable </a:t>
            </a:r>
            <a:r>
              <a:rPr lang="en-US" i="1" dirty="0"/>
              <a:t>multi-level cell </a:t>
            </a:r>
            <a:r>
              <a:rPr lang="en-US" dirty="0"/>
              <a:t>(</a:t>
            </a:r>
            <a:r>
              <a:rPr lang="en-US" i="1" dirty="0"/>
              <a:t>MLC</a:t>
            </a:r>
            <a:r>
              <a:rPr lang="en-US" dirty="0"/>
              <a:t>) memory technology in place of the more efficient </a:t>
            </a:r>
            <a:r>
              <a:rPr lang="en-US" i="1" dirty="0"/>
              <a:t>single-level cell </a:t>
            </a:r>
            <a:r>
              <a:rPr lang="en-US" dirty="0"/>
              <a:t>(</a:t>
            </a:r>
            <a:r>
              <a:rPr lang="en-US" i="1" dirty="0"/>
              <a:t>SLC</a:t>
            </a:r>
            <a:r>
              <a:rPr lang="en-US" dirty="0"/>
              <a:t>) technology to cut costs.</a:t>
            </a:r>
            <a:endParaRPr lang="en-US" sz="2000" b="1" dirty="0"/>
          </a:p>
        </p:txBody>
      </p:sp>
      <p:pic>
        <p:nvPicPr>
          <p:cNvPr id="8" name="Picture 7">
            <a:extLst>
              <a:ext uri="{FF2B5EF4-FFF2-40B4-BE49-F238E27FC236}">
                <a16:creationId xmlns:a16="http://schemas.microsoft.com/office/drawing/2014/main" id="{F30A0CE8-D9CF-478F-888B-17FD35742261}"/>
              </a:ext>
            </a:extLst>
          </p:cNvPr>
          <p:cNvPicPr>
            <a:picLocks noChangeAspect="1"/>
          </p:cNvPicPr>
          <p:nvPr/>
        </p:nvPicPr>
        <p:blipFill>
          <a:blip r:embed="rId10"/>
          <a:stretch>
            <a:fillRect/>
          </a:stretch>
        </p:blipFill>
        <p:spPr>
          <a:xfrm>
            <a:off x="8325853" y="1858252"/>
            <a:ext cx="3506258" cy="995421"/>
          </a:xfrm>
          <a:prstGeom prst="rect">
            <a:avLst/>
          </a:prstGeom>
        </p:spPr>
      </p:pic>
    </p:spTree>
    <p:extLst>
      <p:ext uri="{BB962C8B-B14F-4D97-AF65-F5344CB8AC3E}">
        <p14:creationId xmlns:p14="http://schemas.microsoft.com/office/powerpoint/2010/main" val="45905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4C0A1D9D-FB4A-4D6D-B63A-649650FB1F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060" name="think-cell Slide" r:id="rId8" imgW="395" imgH="396" progId="TCLayout.ActiveDocument.1">
                  <p:embed/>
                </p:oleObj>
              </mc:Choice>
              <mc:Fallback>
                <p:oleObj name="think-cell Slide" r:id="rId8" imgW="395" imgH="396" progId="TCLayout.ActiveDocument.1">
                  <p:embed/>
                  <p:pic>
                    <p:nvPicPr>
                      <p:cNvPr id="6" name="Object 2" hidden="1">
                        <a:extLst>
                          <a:ext uri="{FF2B5EF4-FFF2-40B4-BE49-F238E27FC236}">
                            <a16:creationId xmlns:a16="http://schemas.microsoft.com/office/drawing/2014/main" id="{4C0A1D9D-FB4A-4D6D-B63A-649650FB1FD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C763A6E-E991-4401-96BC-A5621AC59C9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6480AD07-0D16-4954-B6FC-D1F37D5D6075}"/>
              </a:ext>
            </a:extLst>
          </p:cNvPr>
          <p:cNvSpPr>
            <a:spLocks noGrp="1"/>
          </p:cNvSpPr>
          <p:nvPr>
            <p:ph type="title"/>
            <p:custDataLst>
              <p:tags r:id="rId4"/>
            </p:custDataLst>
          </p:nvPr>
        </p:nvSpPr>
        <p:spPr/>
        <p:txBody>
          <a:bodyPr/>
          <a:lstStyle/>
          <a:p>
            <a:r>
              <a:rPr lang="en-US" dirty="0"/>
              <a:t>How Hard Drives work</a:t>
            </a:r>
          </a:p>
        </p:txBody>
      </p:sp>
      <p:sp>
        <p:nvSpPr>
          <p:cNvPr id="3" name="3. Subtitle">
            <a:extLst>
              <a:ext uri="{FF2B5EF4-FFF2-40B4-BE49-F238E27FC236}">
                <a16:creationId xmlns:a16="http://schemas.microsoft.com/office/drawing/2014/main" id="{73B3A005-BFDC-4564-91CD-DFB543054A28}"/>
              </a:ext>
            </a:extLst>
          </p:cNvPr>
          <p:cNvSpPr>
            <a:spLocks noGrp="1"/>
          </p:cNvSpPr>
          <p:nvPr>
            <p:ph type="subTitle" idx="1"/>
            <p:custDataLst>
              <p:tags r:id="rId5"/>
            </p:custDataLst>
          </p:nvPr>
        </p:nvSpPr>
        <p:spPr>
          <a:xfrm>
            <a:off x="554736" y="3659644"/>
            <a:ext cx="2514600" cy="907941"/>
          </a:xfrm>
        </p:spPr>
        <p:txBody>
          <a:bodyPr/>
          <a:lstStyle/>
          <a:p>
            <a:r>
              <a:rPr lang="en-US" b="1" dirty="0"/>
              <a:t>Solid-State Drives (SSD)</a:t>
            </a:r>
          </a:p>
          <a:p>
            <a:endParaRPr lang="en-US" dirty="0"/>
          </a:p>
        </p:txBody>
      </p:sp>
      <p:sp>
        <p:nvSpPr>
          <p:cNvPr id="4" name="1. On-page tracker">
            <a:extLst>
              <a:ext uri="{FF2B5EF4-FFF2-40B4-BE49-F238E27FC236}">
                <a16:creationId xmlns:a16="http://schemas.microsoft.com/office/drawing/2014/main" id="{AC7418E4-BC99-4702-B5A2-B1623C24E0AF}"/>
              </a:ext>
            </a:extLst>
          </p:cNvPr>
          <p:cNvSpPr>
            <a:spLocks noGrp="1"/>
          </p:cNvSpPr>
          <p:nvPr>
            <p:ph type="body" sz="quarter" idx="17"/>
            <p:custDataLst>
              <p:tags r:id="rId6"/>
            </p:custDataLst>
          </p:nvPr>
        </p:nvSpPr>
        <p:spPr/>
        <p:txBody>
          <a:bodyPr/>
          <a:lstStyle/>
          <a:p>
            <a:endParaRPr lang="en-US"/>
          </a:p>
        </p:txBody>
      </p:sp>
      <p:sp>
        <p:nvSpPr>
          <p:cNvPr id="7" name="Text Placeholder 2">
            <a:extLst>
              <a:ext uri="{FF2B5EF4-FFF2-40B4-BE49-F238E27FC236}">
                <a16:creationId xmlns:a16="http://schemas.microsoft.com/office/drawing/2014/main" id="{3E30CE20-7717-4531-AAEE-CE9AB60216BE}"/>
              </a:ext>
            </a:extLst>
          </p:cNvPr>
          <p:cNvSpPr txBox="1">
            <a:spLocks/>
          </p:cNvSpPr>
          <p:nvPr/>
        </p:nvSpPr>
        <p:spPr>
          <a:xfrm>
            <a:off x="3686314" y="1272239"/>
            <a:ext cx="7950950" cy="4033963"/>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2000" b="1" dirty="0"/>
              <a:t>Performance Variables</a:t>
            </a:r>
          </a:p>
          <a:p>
            <a:r>
              <a:rPr lang="en-US" b="1" dirty="0"/>
              <a:t>Sequential Read/Write Performance </a:t>
            </a:r>
            <a:r>
              <a:rPr lang="en-US" dirty="0"/>
              <a:t>A common measure of a storage device’s top speed is its </a:t>
            </a:r>
            <a:r>
              <a:rPr lang="en-US" i="1" dirty="0"/>
              <a:t>throughput</a:t>
            </a:r>
            <a:r>
              <a:rPr lang="en-US" dirty="0"/>
              <a:t>, or the rates at which it can read and write long sequences of data. We usually express a device’s </a:t>
            </a:r>
            <a:r>
              <a:rPr lang="en-US" i="1" dirty="0"/>
              <a:t>sequential read </a:t>
            </a:r>
            <a:r>
              <a:rPr lang="en-US" dirty="0"/>
              <a:t>and </a:t>
            </a:r>
            <a:r>
              <a:rPr lang="en-US" i="1" dirty="0"/>
              <a:t>sequential write </a:t>
            </a:r>
            <a:r>
              <a:rPr lang="en-US" dirty="0"/>
              <a:t>throughput in megabytes per second (</a:t>
            </a:r>
            <a:r>
              <a:rPr lang="en-US" dirty="0" err="1"/>
              <a:t>MBps</a:t>
            </a:r>
            <a:r>
              <a:rPr lang="en-US" dirty="0"/>
              <a:t>). Most drives read a little faster than they write.</a:t>
            </a:r>
          </a:p>
          <a:p>
            <a:r>
              <a:rPr lang="en-US" dirty="0"/>
              <a:t>Traditional hard drives: 200MBps | SATA SSDs: 600MBps | </a:t>
            </a:r>
            <a:r>
              <a:rPr lang="en-US" dirty="0" err="1"/>
              <a:t>NVMe</a:t>
            </a:r>
            <a:r>
              <a:rPr lang="en-US" dirty="0"/>
              <a:t> SSDs: 2500MBps or faster.</a:t>
            </a:r>
          </a:p>
          <a:p>
            <a:endParaRPr lang="en-US" dirty="0"/>
          </a:p>
          <a:p>
            <a:r>
              <a:rPr lang="en-US" b="1" dirty="0"/>
              <a:t>Random Read/Write Performance </a:t>
            </a:r>
            <a:r>
              <a:rPr lang="en-US" dirty="0"/>
              <a:t>Because real-world drives rarely get to read and write huge files all day, we also look at a drive’s </a:t>
            </a:r>
            <a:r>
              <a:rPr lang="en-US" i="1" dirty="0"/>
              <a:t>random read</a:t>
            </a:r>
            <a:r>
              <a:rPr lang="en-US" dirty="0"/>
              <a:t>, </a:t>
            </a:r>
            <a:r>
              <a:rPr lang="en-US" i="1" dirty="0"/>
              <a:t>random write</a:t>
            </a:r>
            <a:r>
              <a:rPr lang="en-US" dirty="0"/>
              <a:t>, and </a:t>
            </a:r>
            <a:r>
              <a:rPr lang="en-US" i="1" dirty="0"/>
              <a:t>mixed random </a:t>
            </a:r>
            <a:r>
              <a:rPr lang="en-US" dirty="0"/>
              <a:t>performance. Basically, we measure how many times per second a device can read or write small, fixed-size chunks of data at random locations on the drive.</a:t>
            </a:r>
          </a:p>
          <a:p>
            <a:r>
              <a:rPr lang="en-US" dirty="0"/>
              <a:t>The labels for these measurements often reflect the size of the data chunk (usually 4 KB), so you may see them called </a:t>
            </a:r>
            <a:r>
              <a:rPr lang="en-US" i="1" dirty="0"/>
              <a:t>4K Read</a:t>
            </a:r>
            <a:r>
              <a:rPr lang="en-US" dirty="0"/>
              <a:t>, </a:t>
            </a:r>
            <a:r>
              <a:rPr lang="en-US" i="1" dirty="0"/>
              <a:t>4K Random Write</a:t>
            </a:r>
            <a:r>
              <a:rPr lang="en-US" dirty="0"/>
              <a:t>, </a:t>
            </a:r>
            <a:r>
              <a:rPr lang="en-US" i="1" dirty="0"/>
              <a:t>4K Mixed</a:t>
            </a:r>
            <a:r>
              <a:rPr lang="en-US" dirty="0"/>
              <a:t>, and so on. These measurements are all typically expressed as a number of </a:t>
            </a:r>
            <a:r>
              <a:rPr lang="en-US" i="1" dirty="0"/>
              <a:t>input/output operations per second </a:t>
            </a:r>
            <a:r>
              <a:rPr lang="en-US" dirty="0"/>
              <a:t>(</a:t>
            </a:r>
            <a:r>
              <a:rPr lang="en-US" i="1" dirty="0"/>
              <a:t>IOPS</a:t>
            </a:r>
            <a:r>
              <a:rPr lang="en-US" dirty="0"/>
              <a:t>), but you may also see them expressed in </a:t>
            </a:r>
            <a:r>
              <a:rPr lang="en-US" dirty="0" err="1"/>
              <a:t>MBps</a:t>
            </a:r>
            <a:r>
              <a:rPr lang="en-US" dirty="0"/>
              <a:t>. </a:t>
            </a:r>
            <a:br>
              <a:rPr lang="en-US" dirty="0"/>
            </a:br>
            <a:r>
              <a:rPr lang="en-US" dirty="0"/>
              <a:t>Traditional hard drives typically clock in at fewer than 150 IOPS, whereas the latest </a:t>
            </a:r>
            <a:r>
              <a:rPr lang="en-US" dirty="0" err="1"/>
              <a:t>NVMe</a:t>
            </a:r>
            <a:r>
              <a:rPr lang="en-US" dirty="0"/>
              <a:t> SSDs boast </a:t>
            </a:r>
            <a:r>
              <a:rPr lang="en-US" i="1" dirty="0"/>
              <a:t>hundreds of thousands </a:t>
            </a:r>
            <a:r>
              <a:rPr lang="en-US" dirty="0"/>
              <a:t>of IOPS.</a:t>
            </a:r>
          </a:p>
          <a:p>
            <a:endParaRPr lang="en-US" dirty="0"/>
          </a:p>
          <a:p>
            <a:r>
              <a:rPr lang="en-US" b="1" dirty="0"/>
              <a:t>Latency</a:t>
            </a:r>
            <a:r>
              <a:rPr lang="en-US" dirty="0"/>
              <a:t> drive’s </a:t>
            </a:r>
            <a:r>
              <a:rPr lang="en-US" i="1" dirty="0"/>
              <a:t>response time</a:t>
            </a:r>
            <a:r>
              <a:rPr lang="en-US" dirty="0"/>
              <a:t>, </a:t>
            </a:r>
            <a:r>
              <a:rPr lang="en-US" i="1" dirty="0"/>
              <a:t>access time</a:t>
            </a:r>
            <a:r>
              <a:rPr lang="en-US" dirty="0"/>
              <a:t>, or </a:t>
            </a:r>
            <a:r>
              <a:rPr lang="en-US" i="1" dirty="0"/>
              <a:t>latency</a:t>
            </a:r>
            <a:r>
              <a:rPr lang="en-US" dirty="0"/>
              <a:t>, which measures how quickly it responds to a single request. Latency is usually expressed in milliseconds (</a:t>
            </a:r>
            <a:r>
              <a:rPr lang="en-US" dirty="0" err="1"/>
              <a:t>ms</a:t>
            </a:r>
            <a:r>
              <a:rPr lang="en-US" dirty="0"/>
              <a:t>) or microseconds (</a:t>
            </a:r>
            <a:r>
              <a:rPr lang="en-US" dirty="0" err="1"/>
              <a:t>μs</a:t>
            </a:r>
            <a:r>
              <a:rPr lang="en-US" dirty="0"/>
              <a:t>). Low-latency storage is critical for high-performance file and database servers, but the latency of most modern drives is fine for general use.</a:t>
            </a:r>
            <a:br>
              <a:rPr lang="en-US" dirty="0"/>
            </a:br>
            <a:r>
              <a:rPr lang="en-US" dirty="0" err="1"/>
              <a:t>Traiditonal</a:t>
            </a:r>
            <a:r>
              <a:rPr lang="en-US" dirty="0"/>
              <a:t> hard drives: &lt;20ms | SSDs &lt; 1ms.</a:t>
            </a:r>
          </a:p>
          <a:p>
            <a:endParaRPr lang="en-US" sz="2000" dirty="0"/>
          </a:p>
          <a:p>
            <a:endParaRPr lang="en-US" sz="2000" dirty="0"/>
          </a:p>
        </p:txBody>
      </p:sp>
    </p:spTree>
    <p:extLst>
      <p:ext uri="{BB962C8B-B14F-4D97-AF65-F5344CB8AC3E}">
        <p14:creationId xmlns:p14="http://schemas.microsoft.com/office/powerpoint/2010/main" val="166193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4C0A1D9D-FB4A-4D6D-B63A-649650FB1F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079" name="think-cell Slide" r:id="rId8" imgW="395" imgH="396" progId="TCLayout.ActiveDocument.1">
                  <p:embed/>
                </p:oleObj>
              </mc:Choice>
              <mc:Fallback>
                <p:oleObj name="think-cell Slide" r:id="rId8" imgW="395" imgH="396" progId="TCLayout.ActiveDocument.1">
                  <p:embed/>
                  <p:pic>
                    <p:nvPicPr>
                      <p:cNvPr id="6" name="Object 2" hidden="1">
                        <a:extLst>
                          <a:ext uri="{FF2B5EF4-FFF2-40B4-BE49-F238E27FC236}">
                            <a16:creationId xmlns:a16="http://schemas.microsoft.com/office/drawing/2014/main" id="{4C0A1D9D-FB4A-4D6D-B63A-649650FB1FD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C763A6E-E991-4401-96BC-A5621AC59C9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6480AD07-0D16-4954-B6FC-D1F37D5D6075}"/>
              </a:ext>
            </a:extLst>
          </p:cNvPr>
          <p:cNvSpPr>
            <a:spLocks noGrp="1"/>
          </p:cNvSpPr>
          <p:nvPr>
            <p:ph type="title"/>
            <p:custDataLst>
              <p:tags r:id="rId4"/>
            </p:custDataLst>
          </p:nvPr>
        </p:nvSpPr>
        <p:spPr/>
        <p:txBody>
          <a:bodyPr/>
          <a:lstStyle/>
          <a:p>
            <a:r>
              <a:rPr lang="en-US" dirty="0"/>
              <a:t>How Hard Drives work</a:t>
            </a:r>
          </a:p>
        </p:txBody>
      </p:sp>
      <p:sp>
        <p:nvSpPr>
          <p:cNvPr id="3" name="3. Subtitle">
            <a:extLst>
              <a:ext uri="{FF2B5EF4-FFF2-40B4-BE49-F238E27FC236}">
                <a16:creationId xmlns:a16="http://schemas.microsoft.com/office/drawing/2014/main" id="{73B3A005-BFDC-4564-91CD-DFB543054A28}"/>
              </a:ext>
            </a:extLst>
          </p:cNvPr>
          <p:cNvSpPr>
            <a:spLocks noGrp="1"/>
          </p:cNvSpPr>
          <p:nvPr>
            <p:ph type="subTitle" idx="1"/>
            <p:custDataLst>
              <p:tags r:id="rId5"/>
            </p:custDataLst>
          </p:nvPr>
        </p:nvSpPr>
        <p:spPr>
          <a:xfrm>
            <a:off x="554736" y="3659644"/>
            <a:ext cx="2514600" cy="907941"/>
          </a:xfrm>
        </p:spPr>
        <p:txBody>
          <a:bodyPr/>
          <a:lstStyle/>
          <a:p>
            <a:r>
              <a:rPr lang="en-US" b="1" dirty="0"/>
              <a:t>Hybrid Hard Drives (HHDs)</a:t>
            </a:r>
          </a:p>
          <a:p>
            <a:endParaRPr lang="en-US" dirty="0"/>
          </a:p>
        </p:txBody>
      </p:sp>
      <p:sp>
        <p:nvSpPr>
          <p:cNvPr id="4" name="1. On-page tracker">
            <a:extLst>
              <a:ext uri="{FF2B5EF4-FFF2-40B4-BE49-F238E27FC236}">
                <a16:creationId xmlns:a16="http://schemas.microsoft.com/office/drawing/2014/main" id="{AC7418E4-BC99-4702-B5A2-B1623C24E0AF}"/>
              </a:ext>
            </a:extLst>
          </p:cNvPr>
          <p:cNvSpPr>
            <a:spLocks noGrp="1"/>
          </p:cNvSpPr>
          <p:nvPr>
            <p:ph type="body" sz="quarter" idx="17"/>
            <p:custDataLst>
              <p:tags r:id="rId6"/>
            </p:custDataLst>
          </p:nvPr>
        </p:nvSpPr>
        <p:spPr/>
        <p:txBody>
          <a:bodyPr/>
          <a:lstStyle/>
          <a:p>
            <a:endParaRPr lang="en-US"/>
          </a:p>
        </p:txBody>
      </p:sp>
      <p:sp>
        <p:nvSpPr>
          <p:cNvPr id="7" name="Text Placeholder 2">
            <a:extLst>
              <a:ext uri="{FF2B5EF4-FFF2-40B4-BE49-F238E27FC236}">
                <a16:creationId xmlns:a16="http://schemas.microsoft.com/office/drawing/2014/main" id="{3E30CE20-7717-4531-AAEE-CE9AB60216BE}"/>
              </a:ext>
            </a:extLst>
          </p:cNvPr>
          <p:cNvSpPr txBox="1">
            <a:spLocks/>
          </p:cNvSpPr>
          <p:nvPr/>
        </p:nvSpPr>
        <p:spPr>
          <a:xfrm>
            <a:off x="3686314" y="1642662"/>
            <a:ext cx="7950950" cy="4033963"/>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Windows supports </a:t>
            </a:r>
            <a:r>
              <a:rPr lang="en-US" i="1" dirty="0"/>
              <a:t>hybrid hard drives </a:t>
            </a:r>
            <a:r>
              <a:rPr lang="en-US" dirty="0"/>
              <a:t>(</a:t>
            </a:r>
            <a:r>
              <a:rPr lang="en-US" i="1" dirty="0"/>
              <a:t>HHDs</a:t>
            </a:r>
            <a:r>
              <a:rPr lang="en-US" dirty="0"/>
              <a:t>), drives that combine flash memory and spinning platters to provide fast and reliable storage. (HHDs are also known as </a:t>
            </a:r>
            <a:r>
              <a:rPr lang="en-US" i="1" dirty="0"/>
              <a:t>SSHDs</a:t>
            </a:r>
            <a:r>
              <a:rPr lang="en-US" dirty="0"/>
              <a:t>.) The small SSD in these drives enables them to store the most accessed data in the flash memory to, for example, slash boot times and, because the platters don’t have to spin as much, extend the battery life for portable computers.</a:t>
            </a:r>
          </a:p>
          <a:p>
            <a:endParaRPr lang="en-US" dirty="0"/>
          </a:p>
          <a:p>
            <a:r>
              <a:rPr lang="en-US" dirty="0"/>
              <a:t>Apple computers can use a </a:t>
            </a:r>
            <a:r>
              <a:rPr lang="en-US" i="1" dirty="0"/>
              <a:t>Fusion Drive</a:t>
            </a:r>
            <a:r>
              <a:rPr lang="en-US" dirty="0"/>
              <a:t>, which offers the same concept as a hybrid hard drive. The Fusion Drive separates the hard drive and SSD; macOS does all the work about deciding what should go in the SSD.</a:t>
            </a:r>
            <a:endParaRPr lang="en-US" sz="2000" b="1" dirty="0"/>
          </a:p>
        </p:txBody>
      </p:sp>
    </p:spTree>
    <p:extLst>
      <p:ext uri="{BB962C8B-B14F-4D97-AF65-F5344CB8AC3E}">
        <p14:creationId xmlns:p14="http://schemas.microsoft.com/office/powerpoint/2010/main" val="3489068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E5D7E009-6C81-4AE9-B249-D58828BECDF0}"/>
              </a:ext>
            </a:extLst>
          </p:cNvPr>
          <p:cNvGraphicFramePr>
            <a:graphicFrameLocks noChangeAspect="1"/>
          </p:cNvGraphicFramePr>
          <p:nvPr>
            <p:custDataLst>
              <p:tags r:id="rId2"/>
            </p:custDataLst>
            <p:extLst>
              <p:ext uri="{D42A27DB-BD31-4B8C-83A1-F6EECF244321}">
                <p14:modId xmlns:p14="http://schemas.microsoft.com/office/powerpoint/2010/main" val="15552430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755" name="think-cell Slide" r:id="rId11" imgW="423" imgH="424" progId="TCLayout.ActiveDocument.1">
                  <p:embed/>
                </p:oleObj>
              </mc:Choice>
              <mc:Fallback>
                <p:oleObj name="think-cell Slide" r:id="rId11" imgW="423" imgH="424" progId="TCLayout.ActiveDocument.1">
                  <p:embed/>
                  <p:pic>
                    <p:nvPicPr>
                      <p:cNvPr id="18" name="Object 17" hidden="1">
                        <a:extLst>
                          <a:ext uri="{FF2B5EF4-FFF2-40B4-BE49-F238E27FC236}">
                            <a16:creationId xmlns:a16="http://schemas.microsoft.com/office/drawing/2014/main" id="{E5D7E009-6C81-4AE9-B249-D58828BECDF0}"/>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9" name="Rectangle 18" hidden="1">
            <a:extLst>
              <a:ext uri="{FF2B5EF4-FFF2-40B4-BE49-F238E27FC236}">
                <a16:creationId xmlns:a16="http://schemas.microsoft.com/office/drawing/2014/main" id="{E37BF38E-4617-41AC-BFBA-0C3D99FF7B61}"/>
              </a:ext>
            </a:extLst>
          </p:cNvPr>
          <p:cNvSpPr/>
          <p:nvPr>
            <p:custDataLst>
              <p:tags r:id="rId3"/>
            </p:custDataLst>
          </p:nvPr>
        </p:nvSpPr>
        <p:spPr>
          <a:xfrm>
            <a:off x="0" y="0"/>
            <a:ext cx="158750" cy="158750"/>
          </a:xfrm>
          <a:prstGeom prst="rect">
            <a:avLst/>
          </a:prstGeom>
          <a:solidFill>
            <a:srgbClr val="051C2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BCD2A298-8503-461D-810E-EF5D7644B382}"/>
              </a:ext>
            </a:extLst>
          </p:cNvPr>
          <p:cNvSpPr>
            <a:spLocks noGrp="1"/>
          </p:cNvSpPr>
          <p:nvPr>
            <p:ph type="title"/>
            <p:custDataLst>
              <p:tags r:id="rId4"/>
            </p:custDataLst>
          </p:nvPr>
        </p:nvSpPr>
        <p:spPr/>
        <p:txBody>
          <a:bodyPr/>
          <a:lstStyle/>
          <a:p>
            <a:r>
              <a:rPr lang="en-US" dirty="0"/>
              <a:t>Agenda</a:t>
            </a:r>
          </a:p>
        </p:txBody>
      </p:sp>
      <p:sp>
        <p:nvSpPr>
          <p:cNvPr id="3" name="1. On-page tracker">
            <a:extLst>
              <a:ext uri="{FF2B5EF4-FFF2-40B4-BE49-F238E27FC236}">
                <a16:creationId xmlns:a16="http://schemas.microsoft.com/office/drawing/2014/main" id="{DCD814BC-E94F-47C8-B303-D453446E41DE}"/>
              </a:ext>
            </a:extLst>
          </p:cNvPr>
          <p:cNvSpPr>
            <a:spLocks noGrp="1"/>
          </p:cNvSpPr>
          <p:nvPr>
            <p:ph type="body" sz="quarter" idx="17"/>
            <p:custDataLst>
              <p:tags r:id="rId5"/>
            </p:custDataLst>
          </p:nvPr>
        </p:nvSpPr>
        <p:spPr/>
        <p:txBody>
          <a:bodyPr/>
          <a:lstStyle/>
          <a:p>
            <a:endParaRPr lang="en-US"/>
          </a:p>
        </p:txBody>
      </p:sp>
      <p:sp>
        <p:nvSpPr>
          <p:cNvPr id="24" name="Text Placeholder 2">
            <a:hlinkClick r:id="rId13" action="ppaction://hlinksldjump"/>
            <a:extLst>
              <a:ext uri="{FF2B5EF4-FFF2-40B4-BE49-F238E27FC236}">
                <a16:creationId xmlns:a16="http://schemas.microsoft.com/office/drawing/2014/main" id="{FB73EEB6-FC84-4F88-A43C-8CD9C0D789DE}"/>
              </a:ext>
            </a:extLst>
          </p:cNvPr>
          <p:cNvSpPr>
            <a:spLocks noGrp="1"/>
          </p:cNvSpPr>
          <p:nvPr>
            <p:custDataLst>
              <p:tags r:id="rId6"/>
            </p:custDataLst>
          </p:nvPr>
        </p:nvSpPr>
        <p:spPr bwMode="gray">
          <a:xfrm>
            <a:off x="4978400" y="1706563"/>
            <a:ext cx="6661150" cy="650875"/>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squar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1">
              <a:spcBef>
                <a:spcPct val="0"/>
              </a:spcBef>
              <a:spcAft>
                <a:spcPct val="0"/>
              </a:spcAft>
            </a:pPr>
            <a:r>
              <a:rPr lang="en-US" b="1" dirty="0"/>
              <a:t>Explain how the drives work, beginning with the internal layout and organization of drives</a:t>
            </a:r>
          </a:p>
        </p:txBody>
      </p:sp>
      <p:sp>
        <p:nvSpPr>
          <p:cNvPr id="23" name="Text Placeholder 2">
            <a:extLst>
              <a:ext uri="{FF2B5EF4-FFF2-40B4-BE49-F238E27FC236}">
                <a16:creationId xmlns:a16="http://schemas.microsoft.com/office/drawing/2014/main" id="{57732875-6C52-452E-90F7-2F7B74044195}"/>
              </a:ext>
            </a:extLst>
          </p:cNvPr>
          <p:cNvSpPr>
            <a:spLocks noGrp="1"/>
          </p:cNvSpPr>
          <p:nvPr>
            <p:custDataLst>
              <p:tags r:id="rId7"/>
            </p:custDataLst>
          </p:nvPr>
        </p:nvSpPr>
        <p:spPr bwMode="gray">
          <a:xfrm>
            <a:off x="4978400" y="2357438"/>
            <a:ext cx="6661150" cy="407988"/>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1">
              <a:spcBef>
                <a:spcPct val="0"/>
              </a:spcBef>
              <a:spcAft>
                <a:spcPct val="0"/>
              </a:spcAft>
            </a:pPr>
            <a:r>
              <a:rPr lang="en-US" altLang="en-US" b="1" dirty="0"/>
              <a:t>Identify mass storage interface connections</a:t>
            </a:r>
          </a:p>
        </p:txBody>
      </p:sp>
      <p:sp>
        <p:nvSpPr>
          <p:cNvPr id="16" name="Text Placeholder 2">
            <a:hlinkClick r:id="rId14" action="ppaction://hlinksldjump"/>
            <a:extLst>
              <a:ext uri="{FF2B5EF4-FFF2-40B4-BE49-F238E27FC236}">
                <a16:creationId xmlns:a16="http://schemas.microsoft.com/office/drawing/2014/main" id="{AE6936CA-E126-4B07-9145-81C8415F5985}"/>
              </a:ext>
            </a:extLst>
          </p:cNvPr>
          <p:cNvSpPr>
            <a:spLocks noGrp="1"/>
          </p:cNvSpPr>
          <p:nvPr>
            <p:custDataLst>
              <p:tags r:id="rId8"/>
            </p:custDataLst>
          </p:nvPr>
        </p:nvSpPr>
        <p:spPr bwMode="gray">
          <a:xfrm>
            <a:off x="4978400" y="2765425"/>
            <a:ext cx="6661150" cy="406400"/>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1">
              <a:spcBef>
                <a:spcPct val="0"/>
              </a:spcBef>
              <a:spcAft>
                <a:spcPct val="0"/>
              </a:spcAft>
            </a:pPr>
            <a:r>
              <a:rPr lang="en-US" altLang="en-US" b="1" dirty="0"/>
              <a:t>Describe how to protect data with RAID</a:t>
            </a:r>
          </a:p>
        </p:txBody>
      </p:sp>
      <p:sp>
        <p:nvSpPr>
          <p:cNvPr id="17" name="Text Placeholder 2">
            <a:hlinkClick r:id="rId15" action="ppaction://hlinksldjump"/>
            <a:extLst>
              <a:ext uri="{FF2B5EF4-FFF2-40B4-BE49-F238E27FC236}">
                <a16:creationId xmlns:a16="http://schemas.microsoft.com/office/drawing/2014/main" id="{BAFB0E12-5200-45D5-A8D2-052493896E77}"/>
              </a:ext>
            </a:extLst>
          </p:cNvPr>
          <p:cNvSpPr>
            <a:spLocks noGrp="1"/>
          </p:cNvSpPr>
          <p:nvPr>
            <p:custDataLst>
              <p:tags r:id="rId9"/>
            </p:custDataLst>
          </p:nvPr>
        </p:nvSpPr>
        <p:spPr bwMode="gray">
          <a:xfrm>
            <a:off x="4978400" y="3171825"/>
            <a:ext cx="6661150" cy="407988"/>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1">
              <a:spcBef>
                <a:spcPct val="0"/>
              </a:spcBef>
              <a:spcAft>
                <a:spcPct val="0"/>
              </a:spcAft>
            </a:pPr>
            <a:r>
              <a:rPr lang="en-US" altLang="en-US" b="1" dirty="0"/>
              <a:t>Describe hard drive installation</a:t>
            </a:r>
          </a:p>
        </p:txBody>
      </p:sp>
    </p:spTree>
    <p:extLst>
      <p:ext uri="{BB962C8B-B14F-4D97-AF65-F5344CB8AC3E}">
        <p14:creationId xmlns:p14="http://schemas.microsoft.com/office/powerpoint/2010/main" val="149342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4C0A1D9D-FB4A-4D6D-B63A-649650FB1FD8}"/>
              </a:ext>
            </a:extLst>
          </p:cNvPr>
          <p:cNvGraphicFramePr>
            <a:graphicFrameLocks noChangeAspect="1"/>
          </p:cNvGraphicFramePr>
          <p:nvPr>
            <p:custDataLst>
              <p:tags r:id="rId2"/>
            </p:custDataLst>
            <p:extLst>
              <p:ext uri="{D42A27DB-BD31-4B8C-83A1-F6EECF244321}">
                <p14:modId xmlns:p14="http://schemas.microsoft.com/office/powerpoint/2010/main" val="32675052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0916" name="think-cell Slide" r:id="rId8" imgW="395" imgH="396" progId="TCLayout.ActiveDocument.1">
                  <p:embed/>
                </p:oleObj>
              </mc:Choice>
              <mc:Fallback>
                <p:oleObj name="think-cell Slide" r:id="rId8" imgW="395" imgH="396" progId="TCLayout.ActiveDocument.1">
                  <p:embed/>
                  <p:pic>
                    <p:nvPicPr>
                      <p:cNvPr id="6" name="Object 2" hidden="1">
                        <a:extLst>
                          <a:ext uri="{FF2B5EF4-FFF2-40B4-BE49-F238E27FC236}">
                            <a16:creationId xmlns:a16="http://schemas.microsoft.com/office/drawing/2014/main" id="{4C0A1D9D-FB4A-4D6D-B63A-649650FB1FD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C763A6E-E991-4401-96BC-A5621AC59C9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6480AD07-0D16-4954-B6FC-D1F37D5D6075}"/>
              </a:ext>
            </a:extLst>
          </p:cNvPr>
          <p:cNvSpPr>
            <a:spLocks noGrp="1"/>
          </p:cNvSpPr>
          <p:nvPr>
            <p:ph type="title"/>
            <p:custDataLst>
              <p:tags r:id="rId4"/>
            </p:custDataLst>
          </p:nvPr>
        </p:nvSpPr>
        <p:spPr/>
        <p:txBody>
          <a:bodyPr/>
          <a:lstStyle/>
          <a:p>
            <a:r>
              <a:rPr lang="en-US" dirty="0"/>
              <a:t>Connecting Mass Storage</a:t>
            </a:r>
          </a:p>
        </p:txBody>
      </p:sp>
      <p:sp>
        <p:nvSpPr>
          <p:cNvPr id="3" name="3. Subtitle">
            <a:extLst>
              <a:ext uri="{FF2B5EF4-FFF2-40B4-BE49-F238E27FC236}">
                <a16:creationId xmlns:a16="http://schemas.microsoft.com/office/drawing/2014/main" id="{73B3A005-BFDC-4564-91CD-DFB543054A28}"/>
              </a:ext>
            </a:extLst>
          </p:cNvPr>
          <p:cNvSpPr>
            <a:spLocks noGrp="1"/>
          </p:cNvSpPr>
          <p:nvPr>
            <p:ph type="subTitle" idx="1"/>
            <p:custDataLst>
              <p:tags r:id="rId5"/>
            </p:custDataLst>
          </p:nvPr>
        </p:nvSpPr>
        <p:spPr>
          <a:xfrm>
            <a:off x="554736" y="3659644"/>
            <a:ext cx="2514600" cy="276999"/>
          </a:xfrm>
        </p:spPr>
        <p:txBody>
          <a:bodyPr/>
          <a:lstStyle/>
          <a:p>
            <a:endParaRPr lang="en-US" dirty="0"/>
          </a:p>
        </p:txBody>
      </p:sp>
      <p:sp>
        <p:nvSpPr>
          <p:cNvPr id="4" name="1. On-page tracker">
            <a:extLst>
              <a:ext uri="{FF2B5EF4-FFF2-40B4-BE49-F238E27FC236}">
                <a16:creationId xmlns:a16="http://schemas.microsoft.com/office/drawing/2014/main" id="{AC7418E4-BC99-4702-B5A2-B1623C24E0AF}"/>
              </a:ext>
            </a:extLst>
          </p:cNvPr>
          <p:cNvSpPr>
            <a:spLocks noGrp="1"/>
          </p:cNvSpPr>
          <p:nvPr>
            <p:ph type="body" sz="quarter" idx="17"/>
            <p:custDataLst>
              <p:tags r:id="rId6"/>
            </p:custDataLst>
          </p:nvPr>
        </p:nvSpPr>
        <p:spPr/>
        <p:txBody>
          <a:bodyPr/>
          <a:lstStyle/>
          <a:p>
            <a:endParaRPr lang="en-US"/>
          </a:p>
        </p:txBody>
      </p:sp>
      <p:sp>
        <p:nvSpPr>
          <p:cNvPr id="7" name="Text Placeholder 2">
            <a:extLst>
              <a:ext uri="{FF2B5EF4-FFF2-40B4-BE49-F238E27FC236}">
                <a16:creationId xmlns:a16="http://schemas.microsoft.com/office/drawing/2014/main" id="{3E30CE20-7717-4531-AAEE-CE9AB60216BE}"/>
              </a:ext>
            </a:extLst>
          </p:cNvPr>
          <p:cNvSpPr txBox="1">
            <a:spLocks/>
          </p:cNvSpPr>
          <p:nvPr/>
        </p:nvSpPr>
        <p:spPr>
          <a:xfrm>
            <a:off x="3811284" y="1642662"/>
            <a:ext cx="4001221" cy="2623625"/>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Setting up communication between a CPU and a mass storage device requires 2 main items:</a:t>
            </a:r>
          </a:p>
          <a:p>
            <a:r>
              <a:rPr lang="en-US" dirty="0"/>
              <a:t>1. Standardized physical connections between the CPU, the drive controller and the physical drive.</a:t>
            </a:r>
          </a:p>
          <a:p>
            <a:endParaRPr lang="en-US" dirty="0"/>
          </a:p>
          <a:p>
            <a:r>
              <a:rPr lang="en-US" dirty="0"/>
              <a:t>2. The CPU needs to use a standardized protocol, sort of like a special language, so it knows how to speak to the mass storage to read and write data to the device.</a:t>
            </a:r>
          </a:p>
        </p:txBody>
      </p:sp>
      <p:pic>
        <p:nvPicPr>
          <p:cNvPr id="8" name="Picture 7">
            <a:extLst>
              <a:ext uri="{FF2B5EF4-FFF2-40B4-BE49-F238E27FC236}">
                <a16:creationId xmlns:a16="http://schemas.microsoft.com/office/drawing/2014/main" id="{107688B4-543F-4643-BA3E-7C394F6A8AAC}"/>
              </a:ext>
            </a:extLst>
          </p:cNvPr>
          <p:cNvPicPr>
            <a:picLocks noChangeAspect="1"/>
          </p:cNvPicPr>
          <p:nvPr/>
        </p:nvPicPr>
        <p:blipFill>
          <a:blip r:embed="rId10"/>
          <a:stretch>
            <a:fillRect/>
          </a:stretch>
        </p:blipFill>
        <p:spPr>
          <a:xfrm>
            <a:off x="8056388" y="1635130"/>
            <a:ext cx="3148058" cy="1878680"/>
          </a:xfrm>
          <a:prstGeom prst="rect">
            <a:avLst/>
          </a:prstGeom>
        </p:spPr>
      </p:pic>
      <p:pic>
        <p:nvPicPr>
          <p:cNvPr id="9" name="Picture 8">
            <a:extLst>
              <a:ext uri="{FF2B5EF4-FFF2-40B4-BE49-F238E27FC236}">
                <a16:creationId xmlns:a16="http://schemas.microsoft.com/office/drawing/2014/main" id="{071D3096-A2A0-4899-A73D-C4240A1B8894}"/>
              </a:ext>
            </a:extLst>
          </p:cNvPr>
          <p:cNvPicPr>
            <a:picLocks noChangeAspect="1"/>
          </p:cNvPicPr>
          <p:nvPr/>
        </p:nvPicPr>
        <p:blipFill>
          <a:blip r:embed="rId11"/>
          <a:stretch>
            <a:fillRect/>
          </a:stretch>
        </p:blipFill>
        <p:spPr>
          <a:xfrm>
            <a:off x="4763111" y="4646452"/>
            <a:ext cx="5226468" cy="2100133"/>
          </a:xfrm>
          <a:prstGeom prst="rect">
            <a:avLst/>
          </a:prstGeom>
        </p:spPr>
      </p:pic>
    </p:spTree>
    <p:extLst>
      <p:ext uri="{BB962C8B-B14F-4D97-AF65-F5344CB8AC3E}">
        <p14:creationId xmlns:p14="http://schemas.microsoft.com/office/powerpoint/2010/main" val="2216562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4C0A1D9D-FB4A-4D6D-B63A-649650FB1F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9102" name="think-cell Slide" r:id="rId8" imgW="395" imgH="396" progId="TCLayout.ActiveDocument.1">
                  <p:embed/>
                </p:oleObj>
              </mc:Choice>
              <mc:Fallback>
                <p:oleObj name="think-cell Slide" r:id="rId8" imgW="395" imgH="396" progId="TCLayout.ActiveDocument.1">
                  <p:embed/>
                  <p:pic>
                    <p:nvPicPr>
                      <p:cNvPr id="6" name="Object 2" hidden="1">
                        <a:extLst>
                          <a:ext uri="{FF2B5EF4-FFF2-40B4-BE49-F238E27FC236}">
                            <a16:creationId xmlns:a16="http://schemas.microsoft.com/office/drawing/2014/main" id="{4C0A1D9D-FB4A-4D6D-B63A-649650FB1FD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C763A6E-E991-4401-96BC-A5621AC59C9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6480AD07-0D16-4954-B6FC-D1F37D5D6075}"/>
              </a:ext>
            </a:extLst>
          </p:cNvPr>
          <p:cNvSpPr>
            <a:spLocks noGrp="1"/>
          </p:cNvSpPr>
          <p:nvPr>
            <p:ph type="title"/>
            <p:custDataLst>
              <p:tags r:id="rId4"/>
            </p:custDataLst>
          </p:nvPr>
        </p:nvSpPr>
        <p:spPr/>
        <p:txBody>
          <a:bodyPr/>
          <a:lstStyle/>
          <a:p>
            <a:r>
              <a:rPr lang="en-US" dirty="0"/>
              <a:t>Connecting Mass Storage</a:t>
            </a:r>
          </a:p>
        </p:txBody>
      </p:sp>
      <p:sp>
        <p:nvSpPr>
          <p:cNvPr id="3" name="3. Subtitle">
            <a:extLst>
              <a:ext uri="{FF2B5EF4-FFF2-40B4-BE49-F238E27FC236}">
                <a16:creationId xmlns:a16="http://schemas.microsoft.com/office/drawing/2014/main" id="{73B3A005-BFDC-4564-91CD-DFB543054A28}"/>
              </a:ext>
            </a:extLst>
          </p:cNvPr>
          <p:cNvSpPr>
            <a:spLocks noGrp="1"/>
          </p:cNvSpPr>
          <p:nvPr>
            <p:ph type="subTitle" idx="1"/>
            <p:custDataLst>
              <p:tags r:id="rId5"/>
            </p:custDataLst>
          </p:nvPr>
        </p:nvSpPr>
        <p:spPr>
          <a:xfrm>
            <a:off x="554736" y="3659644"/>
            <a:ext cx="2514600" cy="276999"/>
          </a:xfrm>
        </p:spPr>
        <p:txBody>
          <a:bodyPr/>
          <a:lstStyle/>
          <a:p>
            <a:r>
              <a:rPr lang="en-US" dirty="0"/>
              <a:t>Physical connections</a:t>
            </a:r>
          </a:p>
        </p:txBody>
      </p:sp>
      <p:sp>
        <p:nvSpPr>
          <p:cNvPr id="4" name="1. On-page tracker">
            <a:extLst>
              <a:ext uri="{FF2B5EF4-FFF2-40B4-BE49-F238E27FC236}">
                <a16:creationId xmlns:a16="http://schemas.microsoft.com/office/drawing/2014/main" id="{AC7418E4-BC99-4702-B5A2-B1623C24E0AF}"/>
              </a:ext>
            </a:extLst>
          </p:cNvPr>
          <p:cNvSpPr>
            <a:spLocks noGrp="1"/>
          </p:cNvSpPr>
          <p:nvPr>
            <p:ph type="body" sz="quarter" idx="17"/>
            <p:custDataLst>
              <p:tags r:id="rId6"/>
            </p:custDataLst>
          </p:nvPr>
        </p:nvSpPr>
        <p:spPr/>
        <p:txBody>
          <a:bodyPr/>
          <a:lstStyle/>
          <a:p>
            <a:endParaRPr lang="en-US"/>
          </a:p>
        </p:txBody>
      </p:sp>
      <p:sp>
        <p:nvSpPr>
          <p:cNvPr id="7" name="Text Placeholder 2">
            <a:extLst>
              <a:ext uri="{FF2B5EF4-FFF2-40B4-BE49-F238E27FC236}">
                <a16:creationId xmlns:a16="http://schemas.microsoft.com/office/drawing/2014/main" id="{3E30CE20-7717-4531-AAEE-CE9AB60216BE}"/>
              </a:ext>
            </a:extLst>
          </p:cNvPr>
          <p:cNvSpPr txBox="1">
            <a:spLocks/>
          </p:cNvSpPr>
          <p:nvPr/>
        </p:nvSpPr>
        <p:spPr>
          <a:xfrm>
            <a:off x="3811284" y="1642662"/>
            <a:ext cx="7825980" cy="2623625"/>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ATA (Advanced technology attachment) started with the version way back in 1990, going through ATA/ATAPI version 7.</a:t>
            </a:r>
          </a:p>
          <a:p>
            <a:endParaRPr lang="en-US" dirty="0"/>
          </a:p>
          <a:p>
            <a:r>
              <a:rPr lang="en-US" dirty="0"/>
              <a:t>Often referred to as integrated drive electronics (IDE) drives. The term IDE refers to any hard drive with a built-in controller. All hard drives are technically IDE drives, although we only use the term IDE when discussing PATA drives</a:t>
            </a:r>
          </a:p>
        </p:txBody>
      </p:sp>
    </p:spTree>
    <p:extLst>
      <p:ext uri="{BB962C8B-B14F-4D97-AF65-F5344CB8AC3E}">
        <p14:creationId xmlns:p14="http://schemas.microsoft.com/office/powerpoint/2010/main" val="2184368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4C0A1D9D-FB4A-4D6D-B63A-649650FB1F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0128" name="think-cell Slide" r:id="rId8" imgW="395" imgH="396" progId="TCLayout.ActiveDocument.1">
                  <p:embed/>
                </p:oleObj>
              </mc:Choice>
              <mc:Fallback>
                <p:oleObj name="think-cell Slide" r:id="rId8" imgW="395" imgH="396" progId="TCLayout.ActiveDocument.1">
                  <p:embed/>
                  <p:pic>
                    <p:nvPicPr>
                      <p:cNvPr id="6" name="Object 2" hidden="1">
                        <a:extLst>
                          <a:ext uri="{FF2B5EF4-FFF2-40B4-BE49-F238E27FC236}">
                            <a16:creationId xmlns:a16="http://schemas.microsoft.com/office/drawing/2014/main" id="{4C0A1D9D-FB4A-4D6D-B63A-649650FB1FD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C763A6E-E991-4401-96BC-A5621AC59C9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6480AD07-0D16-4954-B6FC-D1F37D5D6075}"/>
              </a:ext>
            </a:extLst>
          </p:cNvPr>
          <p:cNvSpPr>
            <a:spLocks noGrp="1"/>
          </p:cNvSpPr>
          <p:nvPr>
            <p:ph type="title"/>
            <p:custDataLst>
              <p:tags r:id="rId4"/>
            </p:custDataLst>
          </p:nvPr>
        </p:nvSpPr>
        <p:spPr/>
        <p:txBody>
          <a:bodyPr/>
          <a:lstStyle/>
          <a:p>
            <a:r>
              <a:rPr lang="en-US" dirty="0"/>
              <a:t>Connecting Mass Storage</a:t>
            </a:r>
          </a:p>
        </p:txBody>
      </p:sp>
      <p:sp>
        <p:nvSpPr>
          <p:cNvPr id="3" name="3. Subtitle">
            <a:extLst>
              <a:ext uri="{FF2B5EF4-FFF2-40B4-BE49-F238E27FC236}">
                <a16:creationId xmlns:a16="http://schemas.microsoft.com/office/drawing/2014/main" id="{73B3A005-BFDC-4564-91CD-DFB543054A28}"/>
              </a:ext>
            </a:extLst>
          </p:cNvPr>
          <p:cNvSpPr>
            <a:spLocks noGrp="1"/>
          </p:cNvSpPr>
          <p:nvPr>
            <p:ph type="subTitle" idx="1"/>
            <p:custDataLst>
              <p:tags r:id="rId5"/>
            </p:custDataLst>
          </p:nvPr>
        </p:nvSpPr>
        <p:spPr>
          <a:xfrm>
            <a:off x="554736" y="3659644"/>
            <a:ext cx="2514600" cy="553998"/>
          </a:xfrm>
        </p:spPr>
        <p:txBody>
          <a:bodyPr/>
          <a:lstStyle/>
          <a:p>
            <a:r>
              <a:rPr lang="en-US" dirty="0"/>
              <a:t>Physical connections - PATA</a:t>
            </a:r>
          </a:p>
        </p:txBody>
      </p:sp>
      <p:sp>
        <p:nvSpPr>
          <p:cNvPr id="4" name="1. On-page tracker">
            <a:extLst>
              <a:ext uri="{FF2B5EF4-FFF2-40B4-BE49-F238E27FC236}">
                <a16:creationId xmlns:a16="http://schemas.microsoft.com/office/drawing/2014/main" id="{AC7418E4-BC99-4702-B5A2-B1623C24E0AF}"/>
              </a:ext>
            </a:extLst>
          </p:cNvPr>
          <p:cNvSpPr>
            <a:spLocks noGrp="1"/>
          </p:cNvSpPr>
          <p:nvPr>
            <p:ph type="body" sz="quarter" idx="17"/>
            <p:custDataLst>
              <p:tags r:id="rId6"/>
            </p:custDataLst>
          </p:nvPr>
        </p:nvSpPr>
        <p:spPr/>
        <p:txBody>
          <a:bodyPr/>
          <a:lstStyle/>
          <a:p>
            <a:endParaRPr lang="en-US"/>
          </a:p>
        </p:txBody>
      </p:sp>
      <p:sp>
        <p:nvSpPr>
          <p:cNvPr id="7" name="Text Placeholder 2">
            <a:extLst>
              <a:ext uri="{FF2B5EF4-FFF2-40B4-BE49-F238E27FC236}">
                <a16:creationId xmlns:a16="http://schemas.microsoft.com/office/drawing/2014/main" id="{3E30CE20-7717-4531-AAEE-CE9AB60216BE}"/>
              </a:ext>
            </a:extLst>
          </p:cNvPr>
          <p:cNvSpPr txBox="1">
            <a:spLocks/>
          </p:cNvSpPr>
          <p:nvPr/>
        </p:nvSpPr>
        <p:spPr>
          <a:xfrm>
            <a:off x="3811284" y="1328974"/>
            <a:ext cx="7825980" cy="5215338"/>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PATA</a:t>
            </a:r>
          </a:p>
          <a:p>
            <a:r>
              <a:rPr lang="en-US" dirty="0"/>
              <a:t>Are easily recognized by the data and power connections. PATA drives used unique 40-pin ribbon cables (IDE cables). These ribbon cables usually plugged directly into a system’s motherboard. </a:t>
            </a:r>
          </a:p>
          <a:p>
            <a:r>
              <a:rPr lang="en-US" dirty="0"/>
              <a:t>All PATA drives used a standard Molex power connector.</a:t>
            </a:r>
          </a:p>
          <a:p>
            <a:r>
              <a:rPr lang="en-US" dirty="0"/>
              <a:t>A single PATA ribbon cable could connect up to two PATA drives—including hard</a:t>
            </a:r>
          </a:p>
          <a:p>
            <a:r>
              <a:rPr lang="en-US" dirty="0"/>
              <a:t>drives, optical drives, and tape drives—to a single ATA controller. You set jumpers on the drives to make one master and the other slave.</a:t>
            </a:r>
          </a:p>
          <a:p>
            <a:endParaRPr lang="en-US" dirty="0"/>
          </a:p>
          <a:p>
            <a:r>
              <a:rPr lang="en-US" dirty="0"/>
              <a:t>ATA went through seven major revisions, but they’re not particularly relevant for</a:t>
            </a:r>
          </a:p>
          <a:p>
            <a:r>
              <a:rPr lang="en-US" dirty="0"/>
              <a:t>modern techs. There is one feature added back then that we still use today,</a:t>
            </a:r>
          </a:p>
          <a:p>
            <a:r>
              <a:rPr lang="en-US" dirty="0"/>
              <a:t>though, called </a:t>
            </a:r>
            <a:r>
              <a:rPr lang="en-US" i="1" dirty="0"/>
              <a:t>S.M.A.R.T</a:t>
            </a:r>
            <a:r>
              <a:rPr lang="en-US" dirty="0"/>
              <a:t>.</a:t>
            </a:r>
          </a:p>
          <a:p>
            <a:r>
              <a:rPr lang="en-US" dirty="0"/>
              <a:t>ATA/ATAPI version 3 introduced </a:t>
            </a:r>
            <a:r>
              <a:rPr lang="en-US" i="1" dirty="0"/>
              <a:t>Self-Monitoring, Analysis, and Reporting Technology </a:t>
            </a:r>
            <a:r>
              <a:rPr lang="en-US" dirty="0"/>
              <a:t>(</a:t>
            </a:r>
            <a:r>
              <a:rPr lang="en-US" i="1" dirty="0"/>
              <a:t>S.M.A.R.T.</a:t>
            </a:r>
            <a:r>
              <a:rPr lang="en-US" dirty="0"/>
              <a:t>), an internal drive program that tracks errors and error conditions within the drive. This information is stored in nonvolatile memory on the drive and can be examined externally with S.M.A.R.T. reader software. There are generic S.M.A.R.T. reading programs, and every drive manufacturer has software to get at the vendor-specific information being tracked.</a:t>
            </a:r>
          </a:p>
        </p:txBody>
      </p:sp>
      <p:pic>
        <p:nvPicPr>
          <p:cNvPr id="8" name="Picture 7">
            <a:extLst>
              <a:ext uri="{FF2B5EF4-FFF2-40B4-BE49-F238E27FC236}">
                <a16:creationId xmlns:a16="http://schemas.microsoft.com/office/drawing/2014/main" id="{B2C8D09C-A277-498C-97F5-507A6BD5F07A}"/>
              </a:ext>
            </a:extLst>
          </p:cNvPr>
          <p:cNvPicPr>
            <a:picLocks noChangeAspect="1"/>
          </p:cNvPicPr>
          <p:nvPr/>
        </p:nvPicPr>
        <p:blipFill>
          <a:blip r:embed="rId10"/>
          <a:stretch>
            <a:fillRect/>
          </a:stretch>
        </p:blipFill>
        <p:spPr>
          <a:xfrm>
            <a:off x="173736" y="4279353"/>
            <a:ext cx="2895600" cy="2325722"/>
          </a:xfrm>
          <a:prstGeom prst="rect">
            <a:avLst/>
          </a:prstGeom>
        </p:spPr>
      </p:pic>
      <p:pic>
        <p:nvPicPr>
          <p:cNvPr id="9" name="Picture 8">
            <a:extLst>
              <a:ext uri="{FF2B5EF4-FFF2-40B4-BE49-F238E27FC236}">
                <a16:creationId xmlns:a16="http://schemas.microsoft.com/office/drawing/2014/main" id="{CF98F159-3EE4-4028-9112-190426CEC66A}"/>
              </a:ext>
            </a:extLst>
          </p:cNvPr>
          <p:cNvPicPr>
            <a:picLocks noChangeAspect="1"/>
          </p:cNvPicPr>
          <p:nvPr/>
        </p:nvPicPr>
        <p:blipFill>
          <a:blip r:embed="rId11"/>
          <a:stretch>
            <a:fillRect/>
          </a:stretch>
        </p:blipFill>
        <p:spPr>
          <a:xfrm>
            <a:off x="158750" y="528626"/>
            <a:ext cx="3200400" cy="1838325"/>
          </a:xfrm>
          <a:prstGeom prst="rect">
            <a:avLst/>
          </a:prstGeom>
        </p:spPr>
      </p:pic>
    </p:spTree>
    <p:extLst>
      <p:ext uri="{BB962C8B-B14F-4D97-AF65-F5344CB8AC3E}">
        <p14:creationId xmlns:p14="http://schemas.microsoft.com/office/powerpoint/2010/main" val="323403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4C0A1D9D-FB4A-4D6D-B63A-649650FB1F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1158" name="think-cell Slide" r:id="rId9" imgW="395" imgH="396" progId="TCLayout.ActiveDocument.1">
                  <p:embed/>
                </p:oleObj>
              </mc:Choice>
              <mc:Fallback>
                <p:oleObj name="think-cell Slide" r:id="rId9" imgW="395" imgH="396" progId="TCLayout.ActiveDocument.1">
                  <p:embed/>
                  <p:pic>
                    <p:nvPicPr>
                      <p:cNvPr id="6" name="Object 2" hidden="1">
                        <a:extLst>
                          <a:ext uri="{FF2B5EF4-FFF2-40B4-BE49-F238E27FC236}">
                            <a16:creationId xmlns:a16="http://schemas.microsoft.com/office/drawing/2014/main" id="{4C0A1D9D-FB4A-4D6D-B63A-649650FB1FD8}"/>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C763A6E-E991-4401-96BC-A5621AC59C9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6480AD07-0D16-4954-B6FC-D1F37D5D6075}"/>
              </a:ext>
            </a:extLst>
          </p:cNvPr>
          <p:cNvSpPr>
            <a:spLocks noGrp="1"/>
          </p:cNvSpPr>
          <p:nvPr>
            <p:ph type="title"/>
            <p:custDataLst>
              <p:tags r:id="rId4"/>
            </p:custDataLst>
          </p:nvPr>
        </p:nvSpPr>
        <p:spPr/>
        <p:txBody>
          <a:bodyPr/>
          <a:lstStyle/>
          <a:p>
            <a:r>
              <a:rPr lang="en-US" dirty="0"/>
              <a:t>Connecting Mass Storage</a:t>
            </a:r>
          </a:p>
        </p:txBody>
      </p:sp>
      <p:sp>
        <p:nvSpPr>
          <p:cNvPr id="3" name="3. Subtitle">
            <a:extLst>
              <a:ext uri="{FF2B5EF4-FFF2-40B4-BE49-F238E27FC236}">
                <a16:creationId xmlns:a16="http://schemas.microsoft.com/office/drawing/2014/main" id="{73B3A005-BFDC-4564-91CD-DFB543054A28}"/>
              </a:ext>
            </a:extLst>
          </p:cNvPr>
          <p:cNvSpPr>
            <a:spLocks noGrp="1"/>
          </p:cNvSpPr>
          <p:nvPr>
            <p:ph type="subTitle" idx="1"/>
            <p:custDataLst>
              <p:tags r:id="rId5"/>
            </p:custDataLst>
          </p:nvPr>
        </p:nvSpPr>
        <p:spPr>
          <a:xfrm>
            <a:off x="554736" y="3659644"/>
            <a:ext cx="2514600" cy="553998"/>
          </a:xfrm>
        </p:spPr>
        <p:txBody>
          <a:bodyPr/>
          <a:lstStyle/>
          <a:p>
            <a:r>
              <a:rPr lang="en-US" dirty="0"/>
              <a:t>Physical connections - SATA</a:t>
            </a:r>
          </a:p>
        </p:txBody>
      </p:sp>
      <p:sp>
        <p:nvSpPr>
          <p:cNvPr id="4" name="1. On-page tracker">
            <a:extLst>
              <a:ext uri="{FF2B5EF4-FFF2-40B4-BE49-F238E27FC236}">
                <a16:creationId xmlns:a16="http://schemas.microsoft.com/office/drawing/2014/main" id="{AC7418E4-BC99-4702-B5A2-B1623C24E0AF}"/>
              </a:ext>
            </a:extLst>
          </p:cNvPr>
          <p:cNvSpPr>
            <a:spLocks noGrp="1"/>
          </p:cNvSpPr>
          <p:nvPr>
            <p:ph type="body" sz="quarter" idx="17"/>
            <p:custDataLst>
              <p:tags r:id="rId6"/>
            </p:custDataLst>
          </p:nvPr>
        </p:nvSpPr>
        <p:spPr/>
        <p:txBody>
          <a:bodyPr/>
          <a:lstStyle/>
          <a:p>
            <a:endParaRPr lang="en-US"/>
          </a:p>
        </p:txBody>
      </p:sp>
      <p:sp>
        <p:nvSpPr>
          <p:cNvPr id="7" name="Text Placeholder 2">
            <a:extLst>
              <a:ext uri="{FF2B5EF4-FFF2-40B4-BE49-F238E27FC236}">
                <a16:creationId xmlns:a16="http://schemas.microsoft.com/office/drawing/2014/main" id="{3E30CE20-7717-4531-AAEE-CE9AB60216BE}"/>
              </a:ext>
            </a:extLst>
          </p:cNvPr>
          <p:cNvSpPr txBox="1">
            <a:spLocks/>
          </p:cNvSpPr>
          <p:nvPr/>
        </p:nvSpPr>
        <p:spPr>
          <a:xfrm>
            <a:off x="3811283" y="1432556"/>
            <a:ext cx="7963621" cy="2623625"/>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Disadvantages of PATA:</a:t>
            </a:r>
          </a:p>
          <a:p>
            <a:r>
              <a:rPr lang="en-US" dirty="0"/>
              <a:t>the flat ribbon cables impeded airflow and could be a pain to insert properly. Second, the cables had a limited length, only 18 inches. Third, you couldn’t hot-swap PATA drives. You had to shut the computer down completely before installing or replacing a drive. Finally, the technology had simply reached the limits of what it could do in terms of throughput.</a:t>
            </a:r>
          </a:p>
          <a:p>
            <a:endParaRPr lang="en-US" dirty="0"/>
          </a:p>
          <a:p>
            <a:r>
              <a:rPr lang="en-US" dirty="0"/>
              <a:t>Serial ATA addressed these issues. SATA creates a point-to-point connection between the SATA device—magnetic hard drives, solid-state drives, optical media drives—and the SATA controller, the </a:t>
            </a:r>
            <a:r>
              <a:rPr lang="en-US" i="1" dirty="0"/>
              <a:t>host bus adapter </a:t>
            </a:r>
            <a:r>
              <a:rPr lang="en-US" dirty="0"/>
              <a:t>(</a:t>
            </a:r>
            <a:r>
              <a:rPr lang="en-US" i="1" dirty="0"/>
              <a:t>HBA</a:t>
            </a:r>
            <a:r>
              <a:rPr lang="en-US" dirty="0"/>
              <a:t>).</a:t>
            </a:r>
          </a:p>
        </p:txBody>
      </p:sp>
      <p:pic>
        <p:nvPicPr>
          <p:cNvPr id="8" name="Picture 7">
            <a:extLst>
              <a:ext uri="{FF2B5EF4-FFF2-40B4-BE49-F238E27FC236}">
                <a16:creationId xmlns:a16="http://schemas.microsoft.com/office/drawing/2014/main" id="{E7BCDAF7-F7EC-419C-8C1A-8015D624D4D8}"/>
              </a:ext>
            </a:extLst>
          </p:cNvPr>
          <p:cNvPicPr>
            <a:picLocks noChangeAspect="1"/>
          </p:cNvPicPr>
          <p:nvPr/>
        </p:nvPicPr>
        <p:blipFill>
          <a:blip r:embed="rId11"/>
          <a:stretch>
            <a:fillRect/>
          </a:stretch>
        </p:blipFill>
        <p:spPr>
          <a:xfrm>
            <a:off x="392703" y="4639333"/>
            <a:ext cx="2676633" cy="1405378"/>
          </a:xfrm>
          <a:prstGeom prst="rect">
            <a:avLst/>
          </a:prstGeom>
        </p:spPr>
      </p:pic>
      <p:graphicFrame>
        <p:nvGraphicFramePr>
          <p:cNvPr id="9" name="Table 9">
            <a:extLst>
              <a:ext uri="{FF2B5EF4-FFF2-40B4-BE49-F238E27FC236}">
                <a16:creationId xmlns:a16="http://schemas.microsoft.com/office/drawing/2014/main" id="{847F9EB5-0373-460F-BFBC-307978EA9722}"/>
              </a:ext>
            </a:extLst>
          </p:cNvPr>
          <p:cNvGraphicFramePr>
            <a:graphicFrameLocks noGrp="1"/>
          </p:cNvGraphicFramePr>
          <p:nvPr>
            <p:custDataLst>
              <p:tags r:id="rId7"/>
            </p:custDataLst>
            <p:extLst>
              <p:ext uri="{D42A27DB-BD31-4B8C-83A1-F6EECF244321}">
                <p14:modId xmlns:p14="http://schemas.microsoft.com/office/powerpoint/2010/main" val="3611177299"/>
              </p:ext>
            </p:extLst>
          </p:nvPr>
        </p:nvGraphicFramePr>
        <p:xfrm>
          <a:off x="4043443" y="4334580"/>
          <a:ext cx="7755854" cy="4572000"/>
        </p:xfrm>
        <a:graphic>
          <a:graphicData uri="http://schemas.openxmlformats.org/drawingml/2006/table">
            <a:tbl>
              <a:tblPr firstRow="1">
                <a:tableStyleId>{5C22544A-7EE6-4342-B048-85BDC9FD1C3A}</a:tableStyleId>
              </a:tblPr>
              <a:tblGrid>
                <a:gridCol w="4431917">
                  <a:extLst>
                    <a:ext uri="{9D8B030D-6E8A-4147-A177-3AD203B41FA5}">
                      <a16:colId xmlns:a16="http://schemas.microsoft.com/office/drawing/2014/main" val="2172003753"/>
                    </a:ext>
                  </a:extLst>
                </a:gridCol>
                <a:gridCol w="3323937">
                  <a:extLst>
                    <a:ext uri="{9D8B030D-6E8A-4147-A177-3AD203B41FA5}">
                      <a16:colId xmlns:a16="http://schemas.microsoft.com/office/drawing/2014/main" val="2782414477"/>
                    </a:ext>
                  </a:extLst>
                </a:gridCol>
              </a:tblGrid>
              <a:tr h="392329">
                <a:tc>
                  <a:txBody>
                    <a:bodyPr/>
                    <a:lstStyle/>
                    <a:p>
                      <a:r>
                        <a:rPr lang="en-US" sz="1600" b="1" dirty="0">
                          <a:solidFill>
                            <a:schemeClr val="tx1"/>
                          </a:solidFill>
                        </a:rPr>
                        <a:t>PATA</a:t>
                      </a:r>
                    </a:p>
                  </a:txBody>
                  <a:tcPr marL="127000" marR="127000" marT="127000" marB="127000">
                    <a:lnL w="12700" cmpd="sng">
                      <a:solidFill>
                        <a:schemeClr val="lt1"/>
                      </a:solidFill>
                    </a:lnL>
                    <a:lnR w="12700" cmpd="sng">
                      <a:solidFill>
                        <a:schemeClr val="lt1"/>
                      </a:solidFill>
                    </a:lnR>
                    <a:lnT w="0" cmpd="sng">
                      <a:solidFill>
                        <a:srgbClr val="B3B3B3"/>
                      </a:solidFill>
                    </a:lnT>
                    <a:lnB w="12700" cmpd="sng">
                      <a:solidFill>
                        <a:srgbClr val="B3B3B3"/>
                      </a:solidFill>
                    </a:lnB>
                    <a:solidFill>
                      <a:schemeClr val="bg1"/>
                    </a:solidFill>
                  </a:tcPr>
                </a:tc>
                <a:tc>
                  <a:txBody>
                    <a:bodyPr/>
                    <a:lstStyle/>
                    <a:p>
                      <a:r>
                        <a:rPr lang="en-US" sz="1600" b="1" dirty="0">
                          <a:solidFill>
                            <a:schemeClr val="tx1"/>
                          </a:solidFill>
                        </a:rPr>
                        <a:t>SATA</a:t>
                      </a:r>
                    </a:p>
                  </a:txBody>
                  <a:tcPr marL="127000" marR="127000" marT="127000" marB="127000">
                    <a:lnL w="12700" cmpd="sng">
                      <a:solidFill>
                        <a:schemeClr val="lt1"/>
                      </a:solidFill>
                    </a:lnL>
                    <a:lnR w="12700" cmpd="sng">
                      <a:solidFill>
                        <a:schemeClr val="lt1"/>
                      </a:solidFill>
                    </a:lnR>
                    <a:lnT w="0" cmpd="sng">
                      <a:solidFill>
                        <a:srgbClr val="B3B3B3"/>
                      </a:solidFill>
                    </a:lnT>
                    <a:lnB w="12700" cmpd="sng">
                      <a:solidFill>
                        <a:srgbClr val="B3B3B3"/>
                      </a:solidFill>
                    </a:lnB>
                    <a:solidFill>
                      <a:schemeClr val="bg1"/>
                    </a:solidFill>
                  </a:tcPr>
                </a:tc>
                <a:extLst>
                  <a:ext uri="{0D108BD9-81ED-4DB2-BD59-A6C34878D82A}">
                    <a16:rowId xmlns:a16="http://schemas.microsoft.com/office/drawing/2014/main" val="1192436769"/>
                  </a:ext>
                </a:extLst>
              </a:tr>
              <a:tr h="0">
                <a:tc>
                  <a:txBody>
                    <a:bodyPr/>
                    <a:lstStyle/>
                    <a:p>
                      <a:r>
                        <a:rPr lang="en-US" sz="1600" b="0" dirty="0">
                          <a:solidFill>
                            <a:schemeClr val="tx1"/>
                          </a:solidFill>
                        </a:rPr>
                        <a:t>40 pin ribbon wires</a:t>
                      </a:r>
                    </a:p>
                  </a:txBody>
                  <a:tcPr marL="127000" marR="127000" marT="127000" marB="381000">
                    <a:lnL w="12700" cmpd="sng">
                      <a:solidFill>
                        <a:schemeClr val="lt1"/>
                      </a:solidFill>
                    </a:lnL>
                    <a:lnR w="12700" cmpd="sng">
                      <a:solidFill>
                        <a:schemeClr val="lt1"/>
                      </a:solidFill>
                    </a:lnR>
                    <a:lnT w="12700" cmpd="sng">
                      <a:solidFill>
                        <a:srgbClr val="B3B3B3"/>
                      </a:solidFill>
                    </a:lnT>
                    <a:lnB w="6350" cmpd="sng">
                      <a:solidFill>
                        <a:srgbClr val="B3B3B3"/>
                      </a:solidFill>
                    </a:lnB>
                    <a:solidFill>
                      <a:schemeClr val="bg1"/>
                    </a:solidFill>
                  </a:tcPr>
                </a:tc>
                <a:tc>
                  <a:txBody>
                    <a:bodyPr/>
                    <a:lstStyle/>
                    <a:p>
                      <a:r>
                        <a:rPr lang="en-US" sz="1400" b="0" dirty="0">
                          <a:solidFill>
                            <a:schemeClr val="tx1"/>
                          </a:solidFill>
                        </a:rPr>
                        <a:t>7 physical wires</a:t>
                      </a:r>
                    </a:p>
                  </a:txBody>
                  <a:tcPr marL="127000" marR="127000" marT="127000" marB="381000">
                    <a:lnL w="12700" cmpd="sng">
                      <a:solidFill>
                        <a:schemeClr val="lt1"/>
                      </a:solidFill>
                    </a:lnL>
                    <a:lnR w="12700" cmpd="sng">
                      <a:solidFill>
                        <a:schemeClr val="lt1"/>
                      </a:solidFill>
                    </a:lnR>
                    <a:lnT w="12700" cmpd="sng">
                      <a:solidFill>
                        <a:srgbClr val="B3B3B3"/>
                      </a:solidFill>
                    </a:lnT>
                    <a:lnB w="6350" cmpd="sng">
                      <a:solidFill>
                        <a:srgbClr val="B3B3B3"/>
                      </a:solidFill>
                    </a:lnB>
                    <a:solidFill>
                      <a:schemeClr val="bg1"/>
                    </a:solidFill>
                  </a:tcPr>
                </a:tc>
                <a:extLst>
                  <a:ext uri="{0D108BD9-81ED-4DB2-BD59-A6C34878D82A}">
                    <a16:rowId xmlns:a16="http://schemas.microsoft.com/office/drawing/2014/main" val="1638152449"/>
                  </a:ext>
                </a:extLst>
              </a:tr>
              <a:tr h="592497">
                <a:tc>
                  <a:txBody>
                    <a:bodyPr/>
                    <a:lstStyle/>
                    <a:p>
                      <a:r>
                        <a:rPr lang="en-US" sz="1600" b="0" dirty="0">
                          <a:solidFill>
                            <a:schemeClr val="tx1"/>
                          </a:solidFill>
                        </a:rPr>
                        <a:t>Maximum cable length: 18 inches</a:t>
                      </a:r>
                    </a:p>
                  </a:txBody>
                  <a:tcPr marL="127000" marR="127000" marT="127000" marB="381000">
                    <a:lnL w="12700" cmpd="sng">
                      <a:solidFill>
                        <a:schemeClr val="lt1"/>
                      </a:solidFill>
                    </a:lnL>
                    <a:lnR w="12700" cmpd="sng">
                      <a:solidFill>
                        <a:schemeClr val="lt1"/>
                      </a:solidFill>
                    </a:lnR>
                    <a:lnT w="6350" cmpd="sng">
                      <a:solidFill>
                        <a:srgbClr val="B3B3B3"/>
                      </a:solidFill>
                    </a:lnT>
                    <a:lnB w="6350" cmpd="sng">
                      <a:solidFill>
                        <a:srgbClr val="B3B3B3"/>
                      </a:solidFill>
                    </a:lnB>
                    <a:solidFill>
                      <a:schemeClr val="bg1"/>
                    </a:solidFill>
                  </a:tcPr>
                </a:tc>
                <a:tc>
                  <a:txBody>
                    <a:bodyPr/>
                    <a:lstStyle/>
                    <a:p>
                      <a:r>
                        <a:rPr lang="en-US" sz="1400" b="0" dirty="0">
                          <a:solidFill>
                            <a:schemeClr val="tx1"/>
                          </a:solidFill>
                        </a:rPr>
                        <a:t>Maximum cable length: 40 inches</a:t>
                      </a:r>
                    </a:p>
                  </a:txBody>
                  <a:tcPr marL="127000" marR="127000" marT="127000" marB="381000">
                    <a:lnL w="12700" cmpd="sng">
                      <a:solidFill>
                        <a:schemeClr val="lt1"/>
                      </a:solidFill>
                    </a:lnL>
                    <a:lnR w="12700" cmpd="sng">
                      <a:solidFill>
                        <a:schemeClr val="lt1"/>
                      </a:solidFill>
                    </a:lnR>
                    <a:lnT w="6350" cmpd="sng">
                      <a:solidFill>
                        <a:srgbClr val="B3B3B3"/>
                      </a:solidFill>
                    </a:lnT>
                    <a:lnB w="6350" cmpd="sng">
                      <a:solidFill>
                        <a:srgbClr val="B3B3B3"/>
                      </a:solidFill>
                    </a:lnB>
                    <a:solidFill>
                      <a:schemeClr val="bg1"/>
                    </a:solidFill>
                  </a:tcPr>
                </a:tc>
                <a:extLst>
                  <a:ext uri="{0D108BD9-81ED-4DB2-BD59-A6C34878D82A}">
                    <a16:rowId xmlns:a16="http://schemas.microsoft.com/office/drawing/2014/main" val="3781070401"/>
                  </a:ext>
                </a:extLst>
              </a:tr>
              <a:tr h="0">
                <a:tc>
                  <a:txBody>
                    <a:bodyPr/>
                    <a:lstStyle/>
                    <a:p>
                      <a:r>
                        <a:rPr lang="en-US" sz="1600" b="0" dirty="0">
                          <a:solidFill>
                            <a:schemeClr val="tx1"/>
                          </a:solidFill>
                        </a:rPr>
                        <a:t>Single ribbon cable connects up to 2 physical drives</a:t>
                      </a:r>
                    </a:p>
                  </a:txBody>
                  <a:tcPr marL="127000" marR="127000" marT="127000" marB="381000">
                    <a:lnL w="12700" cmpd="sng">
                      <a:solidFill>
                        <a:schemeClr val="lt1"/>
                      </a:solidFill>
                    </a:lnL>
                    <a:lnR w="12700" cmpd="sng">
                      <a:solidFill>
                        <a:schemeClr val="lt1"/>
                      </a:solidFill>
                    </a:lnR>
                    <a:lnT w="6350" cmpd="sng">
                      <a:solidFill>
                        <a:srgbClr val="B3B3B3"/>
                      </a:solidFill>
                    </a:lnT>
                    <a:lnB w="6350" cap="flat" cmpd="sng" algn="ctr">
                      <a:solidFill>
                        <a:srgbClr val="B3B3B3"/>
                      </a:solidFill>
                      <a:prstDash val="solid"/>
                      <a:round/>
                      <a:headEnd type="none" w="med" len="med"/>
                      <a:tailEnd type="none" w="med" len="med"/>
                    </a:lnB>
                    <a:solidFill>
                      <a:schemeClr val="bg1"/>
                    </a:solidFill>
                  </a:tcPr>
                </a:tc>
                <a:tc>
                  <a:txBody>
                    <a:bodyPr/>
                    <a:lstStyle/>
                    <a:p>
                      <a:r>
                        <a:rPr lang="en-US" sz="1400" b="0" dirty="0">
                          <a:solidFill>
                            <a:schemeClr val="tx1"/>
                          </a:solidFill>
                        </a:rPr>
                        <a:t>Each drive connects to 1 port</a:t>
                      </a:r>
                    </a:p>
                  </a:txBody>
                  <a:tcPr marL="127000" marR="127000" marT="127000" marB="381000">
                    <a:lnL w="12700" cmpd="sng">
                      <a:solidFill>
                        <a:schemeClr val="lt1"/>
                      </a:solidFill>
                    </a:lnL>
                    <a:lnR w="12700" cmpd="sng">
                      <a:solidFill>
                        <a:schemeClr val="lt1"/>
                      </a:solidFill>
                    </a:lnR>
                    <a:lnT w="6350" cmpd="sng">
                      <a:solidFill>
                        <a:srgbClr val="B3B3B3"/>
                      </a:solidFill>
                    </a:lnT>
                    <a:lnB w="6350" cap="flat" cmpd="sng" algn="ctr">
                      <a:solidFill>
                        <a:srgbClr val="B3B3B3"/>
                      </a:solidFill>
                      <a:prstDash val="solid"/>
                      <a:round/>
                      <a:headEnd type="none" w="med" len="med"/>
                      <a:tailEnd type="none" w="med" len="med"/>
                    </a:lnB>
                    <a:solidFill>
                      <a:schemeClr val="bg1"/>
                    </a:solidFill>
                  </a:tcPr>
                </a:tc>
                <a:extLst>
                  <a:ext uri="{0D108BD9-81ED-4DB2-BD59-A6C34878D82A}">
                    <a16:rowId xmlns:a16="http://schemas.microsoft.com/office/drawing/2014/main" val="562654319"/>
                  </a:ext>
                </a:extLst>
              </a:tr>
              <a:tr h="1072900">
                <a:tc>
                  <a:txBody>
                    <a:bodyPr/>
                    <a:lstStyle/>
                    <a:p>
                      <a:r>
                        <a:rPr lang="en-US" sz="1600" b="0" dirty="0">
                          <a:solidFill>
                            <a:schemeClr val="tx1"/>
                          </a:solidFill>
                        </a:rPr>
                        <a:t>Up to 133 </a:t>
                      </a:r>
                      <a:r>
                        <a:rPr lang="en-US" sz="1600" b="0" dirty="0" err="1">
                          <a:solidFill>
                            <a:schemeClr val="tx1"/>
                          </a:solidFill>
                        </a:rPr>
                        <a:t>MBps</a:t>
                      </a:r>
                      <a:endParaRPr lang="en-US" sz="1600" b="0" dirty="0">
                        <a:solidFill>
                          <a:schemeClr val="tx1"/>
                        </a:solidFill>
                      </a:endParaRPr>
                    </a:p>
                  </a:txBody>
                  <a:tcPr marL="127000" marR="127000" marT="127000" marB="381000">
                    <a:lnL w="12700" cmpd="sng">
                      <a:solidFill>
                        <a:schemeClr val="lt1"/>
                      </a:solidFill>
                    </a:lnL>
                    <a:lnR w="12700" cap="flat" cmpd="sng" algn="ctr">
                      <a:solidFill>
                        <a:schemeClr val="lt1"/>
                      </a:solidFill>
                      <a:prstDash val="solid"/>
                      <a:round/>
                      <a:headEnd type="none" w="med" len="med"/>
                      <a:tailEnd type="none" w="med" len="med"/>
                    </a:lnR>
                    <a:lnT w="6350" cmpd="sng">
                      <a:solidFill>
                        <a:srgbClr val="B3B3B3"/>
                      </a:solidFill>
                    </a:lnT>
                    <a:lnB w="12700" cmpd="sng">
                      <a:solidFill>
                        <a:schemeClr val="lt1"/>
                      </a:solidFill>
                    </a:lnB>
                    <a:solidFill>
                      <a:schemeClr val="bg1"/>
                    </a:solidFill>
                  </a:tcPr>
                </a:tc>
                <a:tc>
                  <a:txBody>
                    <a:bodyPr/>
                    <a:lstStyle/>
                    <a:p>
                      <a:r>
                        <a:rPr lang="en-US" sz="1400" b="0" dirty="0">
                          <a:solidFill>
                            <a:schemeClr val="tx1"/>
                          </a:solidFill>
                        </a:rPr>
                        <a:t>3 varieties: 1.5Gbps (SATA 1.0), 3 </a:t>
                      </a:r>
                      <a:r>
                        <a:rPr lang="en-US" sz="1400" b="0" dirty="0" err="1">
                          <a:solidFill>
                            <a:schemeClr val="tx1"/>
                          </a:solidFill>
                        </a:rPr>
                        <a:t>GBps</a:t>
                      </a:r>
                      <a:r>
                        <a:rPr lang="en-US" sz="1400" b="0" dirty="0">
                          <a:solidFill>
                            <a:schemeClr val="tx1"/>
                          </a:solidFill>
                        </a:rPr>
                        <a:t> (SATA 2.0), and 6 </a:t>
                      </a:r>
                      <a:r>
                        <a:rPr lang="en-US" sz="1400" b="0" dirty="0" err="1">
                          <a:solidFill>
                            <a:schemeClr val="tx1"/>
                          </a:solidFill>
                        </a:rPr>
                        <a:t>GBps</a:t>
                      </a:r>
                      <a:r>
                        <a:rPr lang="en-US" sz="1400" b="0" dirty="0">
                          <a:solidFill>
                            <a:schemeClr val="tx1"/>
                          </a:solidFill>
                        </a:rPr>
                        <a:t> (SATA 3.0), which have a maximum throughput of 150 </a:t>
                      </a:r>
                      <a:r>
                        <a:rPr lang="en-US" sz="1400" b="0" dirty="0" err="1">
                          <a:solidFill>
                            <a:schemeClr val="tx1"/>
                          </a:solidFill>
                        </a:rPr>
                        <a:t>MBps</a:t>
                      </a:r>
                      <a:r>
                        <a:rPr lang="en-US" sz="1400" b="0" dirty="0">
                          <a:solidFill>
                            <a:schemeClr val="tx1"/>
                          </a:solidFill>
                        </a:rPr>
                        <a:t>, 300 </a:t>
                      </a:r>
                      <a:r>
                        <a:rPr lang="en-US" sz="1400" b="0" dirty="0" err="1">
                          <a:solidFill>
                            <a:schemeClr val="tx1"/>
                          </a:solidFill>
                        </a:rPr>
                        <a:t>MBps</a:t>
                      </a:r>
                      <a:r>
                        <a:rPr lang="en-US" sz="1400" b="0" dirty="0">
                          <a:solidFill>
                            <a:schemeClr val="tx1"/>
                          </a:solidFill>
                        </a:rPr>
                        <a:t>, and 600 </a:t>
                      </a:r>
                      <a:r>
                        <a:rPr lang="en-US" sz="1400" b="0" dirty="0" err="1">
                          <a:solidFill>
                            <a:schemeClr val="tx1"/>
                          </a:solidFill>
                        </a:rPr>
                        <a:t>MBps</a:t>
                      </a:r>
                      <a:r>
                        <a:rPr lang="en-US" sz="1400" b="0" dirty="0">
                          <a:solidFill>
                            <a:schemeClr val="tx1"/>
                          </a:solidFill>
                        </a:rPr>
                        <a:t>, respectively.</a:t>
                      </a:r>
                    </a:p>
                  </a:txBody>
                  <a:tcPr marL="127000" marR="127000" marT="127000" marB="381000">
                    <a:lnL w="12700" cap="flat" cmpd="sng" algn="ctr">
                      <a:solidFill>
                        <a:schemeClr val="lt1"/>
                      </a:solidFill>
                      <a:prstDash val="solid"/>
                      <a:round/>
                      <a:headEnd type="none" w="med" len="med"/>
                      <a:tailEnd type="none" w="med" len="med"/>
                    </a:lnL>
                    <a:lnR w="12700" cmpd="sng">
                      <a:solidFill>
                        <a:schemeClr val="lt1"/>
                      </a:solidFill>
                    </a:lnR>
                    <a:lnT w="6350" cmpd="sng">
                      <a:solidFill>
                        <a:srgbClr val="B3B3B3"/>
                      </a:solidFill>
                    </a:lnT>
                    <a:lnB w="12700" cmpd="sng">
                      <a:solidFill>
                        <a:schemeClr val="lt1"/>
                      </a:solidFill>
                    </a:lnB>
                    <a:solidFill>
                      <a:schemeClr val="bg1"/>
                    </a:solidFill>
                  </a:tcPr>
                </a:tc>
                <a:extLst>
                  <a:ext uri="{0D108BD9-81ED-4DB2-BD59-A6C34878D82A}">
                    <a16:rowId xmlns:a16="http://schemas.microsoft.com/office/drawing/2014/main" val="528030999"/>
                  </a:ext>
                </a:extLst>
              </a:tr>
            </a:tbl>
          </a:graphicData>
        </a:graphic>
      </p:graphicFrame>
    </p:spTree>
    <p:extLst>
      <p:ext uri="{BB962C8B-B14F-4D97-AF65-F5344CB8AC3E}">
        <p14:creationId xmlns:p14="http://schemas.microsoft.com/office/powerpoint/2010/main" val="3930302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4C0A1D9D-FB4A-4D6D-B63A-649650FB1F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4218" name="think-cell Slide" r:id="rId8" imgW="395" imgH="396" progId="TCLayout.ActiveDocument.1">
                  <p:embed/>
                </p:oleObj>
              </mc:Choice>
              <mc:Fallback>
                <p:oleObj name="think-cell Slide" r:id="rId8" imgW="395" imgH="396" progId="TCLayout.ActiveDocument.1">
                  <p:embed/>
                  <p:pic>
                    <p:nvPicPr>
                      <p:cNvPr id="6" name="Object 2" hidden="1">
                        <a:extLst>
                          <a:ext uri="{FF2B5EF4-FFF2-40B4-BE49-F238E27FC236}">
                            <a16:creationId xmlns:a16="http://schemas.microsoft.com/office/drawing/2014/main" id="{4C0A1D9D-FB4A-4D6D-B63A-649650FB1FD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C763A6E-E991-4401-96BC-A5621AC59C9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6480AD07-0D16-4954-B6FC-D1F37D5D6075}"/>
              </a:ext>
            </a:extLst>
          </p:cNvPr>
          <p:cNvSpPr>
            <a:spLocks noGrp="1"/>
          </p:cNvSpPr>
          <p:nvPr>
            <p:ph type="title"/>
            <p:custDataLst>
              <p:tags r:id="rId4"/>
            </p:custDataLst>
          </p:nvPr>
        </p:nvSpPr>
        <p:spPr/>
        <p:txBody>
          <a:bodyPr/>
          <a:lstStyle/>
          <a:p>
            <a:r>
              <a:rPr lang="en-US" dirty="0"/>
              <a:t>Connecting Mass Storage</a:t>
            </a:r>
          </a:p>
        </p:txBody>
      </p:sp>
      <p:sp>
        <p:nvSpPr>
          <p:cNvPr id="3" name="3. Subtitle">
            <a:extLst>
              <a:ext uri="{FF2B5EF4-FFF2-40B4-BE49-F238E27FC236}">
                <a16:creationId xmlns:a16="http://schemas.microsoft.com/office/drawing/2014/main" id="{73B3A005-BFDC-4564-91CD-DFB543054A28}"/>
              </a:ext>
            </a:extLst>
          </p:cNvPr>
          <p:cNvSpPr>
            <a:spLocks noGrp="1"/>
          </p:cNvSpPr>
          <p:nvPr>
            <p:ph type="subTitle" idx="1"/>
            <p:custDataLst>
              <p:tags r:id="rId5"/>
            </p:custDataLst>
          </p:nvPr>
        </p:nvSpPr>
        <p:spPr>
          <a:xfrm>
            <a:off x="554736" y="3659644"/>
            <a:ext cx="2514600" cy="553998"/>
          </a:xfrm>
        </p:spPr>
        <p:txBody>
          <a:bodyPr/>
          <a:lstStyle/>
          <a:p>
            <a:r>
              <a:rPr lang="en-US" dirty="0"/>
              <a:t>Physical connections – SATA Express (</a:t>
            </a:r>
            <a:r>
              <a:rPr lang="en-US" dirty="0" err="1"/>
              <a:t>SATAe</a:t>
            </a:r>
            <a:r>
              <a:rPr lang="en-US" dirty="0"/>
              <a:t>)</a:t>
            </a:r>
          </a:p>
        </p:txBody>
      </p:sp>
      <p:sp>
        <p:nvSpPr>
          <p:cNvPr id="4" name="1. On-page tracker">
            <a:extLst>
              <a:ext uri="{FF2B5EF4-FFF2-40B4-BE49-F238E27FC236}">
                <a16:creationId xmlns:a16="http://schemas.microsoft.com/office/drawing/2014/main" id="{AC7418E4-BC99-4702-B5A2-B1623C24E0AF}"/>
              </a:ext>
            </a:extLst>
          </p:cNvPr>
          <p:cNvSpPr>
            <a:spLocks noGrp="1"/>
          </p:cNvSpPr>
          <p:nvPr>
            <p:ph type="body" sz="quarter" idx="17"/>
            <p:custDataLst>
              <p:tags r:id="rId6"/>
            </p:custDataLst>
          </p:nvPr>
        </p:nvSpPr>
        <p:spPr/>
        <p:txBody>
          <a:bodyPr/>
          <a:lstStyle/>
          <a:p>
            <a:endParaRPr lang="en-US"/>
          </a:p>
        </p:txBody>
      </p:sp>
      <p:sp>
        <p:nvSpPr>
          <p:cNvPr id="7" name="Text Placeholder 2">
            <a:extLst>
              <a:ext uri="{FF2B5EF4-FFF2-40B4-BE49-F238E27FC236}">
                <a16:creationId xmlns:a16="http://schemas.microsoft.com/office/drawing/2014/main" id="{3E30CE20-7717-4531-AAEE-CE9AB60216BE}"/>
              </a:ext>
            </a:extLst>
          </p:cNvPr>
          <p:cNvSpPr txBox="1">
            <a:spLocks/>
          </p:cNvSpPr>
          <p:nvPr/>
        </p:nvSpPr>
        <p:spPr>
          <a:xfrm>
            <a:off x="3811283" y="1432556"/>
            <a:ext cx="7963621" cy="2623625"/>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endParaRPr lang="en-US" dirty="0"/>
          </a:p>
        </p:txBody>
      </p:sp>
      <p:pic>
        <p:nvPicPr>
          <p:cNvPr id="10" name="Picture 9">
            <a:extLst>
              <a:ext uri="{FF2B5EF4-FFF2-40B4-BE49-F238E27FC236}">
                <a16:creationId xmlns:a16="http://schemas.microsoft.com/office/drawing/2014/main" id="{8D78C911-3DA0-49A0-A3F5-3C0D2B5C9D8A}"/>
              </a:ext>
            </a:extLst>
          </p:cNvPr>
          <p:cNvPicPr>
            <a:picLocks noChangeAspect="1"/>
          </p:cNvPicPr>
          <p:nvPr/>
        </p:nvPicPr>
        <p:blipFill>
          <a:blip r:embed="rId10"/>
          <a:stretch>
            <a:fillRect/>
          </a:stretch>
        </p:blipFill>
        <p:spPr>
          <a:xfrm>
            <a:off x="158750" y="4414254"/>
            <a:ext cx="3097797" cy="1088887"/>
          </a:xfrm>
          <a:prstGeom prst="rect">
            <a:avLst/>
          </a:prstGeom>
        </p:spPr>
      </p:pic>
      <p:sp>
        <p:nvSpPr>
          <p:cNvPr id="11" name="Rectangle 10">
            <a:extLst>
              <a:ext uri="{FF2B5EF4-FFF2-40B4-BE49-F238E27FC236}">
                <a16:creationId xmlns:a16="http://schemas.microsoft.com/office/drawing/2014/main" id="{AA9CBE09-F664-4185-99D6-DE50366956BF}"/>
              </a:ext>
            </a:extLst>
          </p:cNvPr>
          <p:cNvSpPr/>
          <p:nvPr/>
        </p:nvSpPr>
        <p:spPr>
          <a:xfrm>
            <a:off x="3811282" y="1449766"/>
            <a:ext cx="7825981" cy="3693319"/>
          </a:xfrm>
          <a:prstGeom prst="rect">
            <a:avLst/>
          </a:prstGeom>
        </p:spPr>
        <p:txBody>
          <a:bodyPr wrap="square">
            <a:spAutoFit/>
          </a:bodyPr>
          <a:lstStyle/>
          <a:p>
            <a:r>
              <a:rPr lang="en-US" i="1" dirty="0"/>
              <a:t>SATA Express </a:t>
            </a:r>
            <a:r>
              <a:rPr lang="en-US" dirty="0"/>
              <a:t>(</a:t>
            </a:r>
            <a:r>
              <a:rPr lang="en-US" i="1" dirty="0" err="1"/>
              <a:t>SATAe</a:t>
            </a:r>
            <a:r>
              <a:rPr lang="en-US" dirty="0"/>
              <a:t>) or </a:t>
            </a:r>
            <a:r>
              <a:rPr lang="en-US" i="1" dirty="0"/>
              <a:t>SATA 3.2 </a:t>
            </a:r>
            <a:r>
              <a:rPr lang="en-US" dirty="0"/>
              <a:t>ties capable drives directly into the PCI Express bus on motherboards. </a:t>
            </a:r>
            <a:r>
              <a:rPr lang="en-US" dirty="0" err="1"/>
              <a:t>SATAe</a:t>
            </a:r>
            <a:r>
              <a:rPr lang="en-US" dirty="0"/>
              <a:t> drops both the SATA link and transport layers, embracing the full performance of PCIe.</a:t>
            </a:r>
          </a:p>
          <a:p>
            <a:endParaRPr lang="en-US" dirty="0"/>
          </a:p>
          <a:p>
            <a:r>
              <a:rPr lang="en-US" dirty="0"/>
              <a:t>each lane of PCIe 3.0 capable of handling up to 8 Gbps of data throughput. A drive grabbing two lanes, therefore, could move a whopping 16 Gbps through the bus. Without the overhead of earlier SATA versions, this translates as 2000 </a:t>
            </a:r>
            <a:r>
              <a:rPr lang="en-US" dirty="0" err="1"/>
              <a:t>MBps</a:t>
            </a:r>
            <a:r>
              <a:rPr lang="en-US" dirty="0"/>
              <a:t>!</a:t>
            </a:r>
          </a:p>
          <a:p>
            <a:endParaRPr lang="en-US" dirty="0"/>
          </a:p>
          <a:p>
            <a:r>
              <a:rPr lang="en-US" dirty="0" err="1"/>
              <a:t>SATAe</a:t>
            </a:r>
            <a:r>
              <a:rPr lang="en-US" dirty="0"/>
              <a:t> has unique connectors (see Figure 8-14) but provides full</a:t>
            </a:r>
          </a:p>
          <a:p>
            <a:r>
              <a:rPr lang="en-US" dirty="0"/>
              <a:t>backward compatibility with earlier versions of SATA. Note that the center</a:t>
            </a:r>
          </a:p>
          <a:p>
            <a:r>
              <a:rPr lang="en-US" dirty="0"/>
              <a:t>and left portions of the port look just like regular SATA ports. You can plug two regular SATA drives into a </a:t>
            </a:r>
            <a:r>
              <a:rPr lang="en-US" dirty="0" err="1"/>
              <a:t>SATAe</a:t>
            </a:r>
            <a:r>
              <a:rPr lang="en-US" dirty="0"/>
              <a:t> socket</a:t>
            </a:r>
          </a:p>
        </p:txBody>
      </p:sp>
    </p:spTree>
    <p:extLst>
      <p:ext uri="{BB962C8B-B14F-4D97-AF65-F5344CB8AC3E}">
        <p14:creationId xmlns:p14="http://schemas.microsoft.com/office/powerpoint/2010/main" val="1131049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E5D7E009-6C81-4AE9-B249-D58828BECDF0}"/>
              </a:ext>
            </a:extLst>
          </p:cNvPr>
          <p:cNvGraphicFramePr>
            <a:graphicFrameLocks noChangeAspect="1"/>
          </p:cNvGraphicFramePr>
          <p:nvPr>
            <p:custDataLst>
              <p:tags r:id="rId2"/>
            </p:custDataLst>
            <p:extLst>
              <p:ext uri="{D42A27DB-BD31-4B8C-83A1-F6EECF244321}">
                <p14:modId xmlns:p14="http://schemas.microsoft.com/office/powerpoint/2010/main" val="4262412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8316" name="think-cell Slide" r:id="rId11" imgW="423" imgH="424" progId="TCLayout.ActiveDocument.1">
                  <p:embed/>
                </p:oleObj>
              </mc:Choice>
              <mc:Fallback>
                <p:oleObj name="think-cell Slide" r:id="rId11" imgW="423" imgH="424" progId="TCLayout.ActiveDocument.1">
                  <p:embed/>
                  <p:pic>
                    <p:nvPicPr>
                      <p:cNvPr id="18" name="Object 17" hidden="1">
                        <a:extLst>
                          <a:ext uri="{FF2B5EF4-FFF2-40B4-BE49-F238E27FC236}">
                            <a16:creationId xmlns:a16="http://schemas.microsoft.com/office/drawing/2014/main" id="{E5D7E009-6C81-4AE9-B249-D58828BECDF0}"/>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9" name="Rectangle 18" hidden="1">
            <a:extLst>
              <a:ext uri="{FF2B5EF4-FFF2-40B4-BE49-F238E27FC236}">
                <a16:creationId xmlns:a16="http://schemas.microsoft.com/office/drawing/2014/main" id="{E37BF38E-4617-41AC-BFBA-0C3D99FF7B61}"/>
              </a:ext>
            </a:extLst>
          </p:cNvPr>
          <p:cNvSpPr/>
          <p:nvPr>
            <p:custDataLst>
              <p:tags r:id="rId3"/>
            </p:custDataLst>
          </p:nvPr>
        </p:nvSpPr>
        <p:spPr>
          <a:xfrm>
            <a:off x="0" y="0"/>
            <a:ext cx="158750" cy="158750"/>
          </a:xfrm>
          <a:prstGeom prst="rect">
            <a:avLst/>
          </a:prstGeom>
          <a:solidFill>
            <a:srgbClr val="051C2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BCD2A298-8503-461D-810E-EF5D7644B382}"/>
              </a:ext>
            </a:extLst>
          </p:cNvPr>
          <p:cNvSpPr>
            <a:spLocks noGrp="1"/>
          </p:cNvSpPr>
          <p:nvPr>
            <p:ph type="title"/>
            <p:custDataLst>
              <p:tags r:id="rId4"/>
            </p:custDataLst>
          </p:nvPr>
        </p:nvSpPr>
        <p:spPr/>
        <p:txBody>
          <a:bodyPr/>
          <a:lstStyle/>
          <a:p>
            <a:r>
              <a:rPr lang="en-US" dirty="0"/>
              <a:t>Agenda</a:t>
            </a:r>
          </a:p>
        </p:txBody>
      </p:sp>
      <p:sp>
        <p:nvSpPr>
          <p:cNvPr id="3" name="1. On-page tracker">
            <a:extLst>
              <a:ext uri="{FF2B5EF4-FFF2-40B4-BE49-F238E27FC236}">
                <a16:creationId xmlns:a16="http://schemas.microsoft.com/office/drawing/2014/main" id="{DCD814BC-E94F-47C8-B303-D453446E41DE}"/>
              </a:ext>
            </a:extLst>
          </p:cNvPr>
          <p:cNvSpPr>
            <a:spLocks noGrp="1"/>
          </p:cNvSpPr>
          <p:nvPr>
            <p:ph type="body" sz="quarter" idx="17"/>
            <p:custDataLst>
              <p:tags r:id="rId5"/>
            </p:custDataLst>
          </p:nvPr>
        </p:nvSpPr>
        <p:spPr/>
        <p:txBody>
          <a:bodyPr/>
          <a:lstStyle/>
          <a:p>
            <a:endParaRPr lang="en-US"/>
          </a:p>
        </p:txBody>
      </p:sp>
      <p:sp>
        <p:nvSpPr>
          <p:cNvPr id="20" name="Text Placeholder 2">
            <a:extLst>
              <a:ext uri="{FF2B5EF4-FFF2-40B4-BE49-F238E27FC236}">
                <a16:creationId xmlns:a16="http://schemas.microsoft.com/office/drawing/2014/main" id="{B20CEECC-8C00-49FF-9DC8-CB9D94F5847E}"/>
              </a:ext>
            </a:extLst>
          </p:cNvPr>
          <p:cNvSpPr>
            <a:spLocks noGrp="1"/>
          </p:cNvSpPr>
          <p:nvPr>
            <p:custDataLst>
              <p:tags r:id="rId6"/>
            </p:custDataLst>
          </p:nvPr>
        </p:nvSpPr>
        <p:spPr bwMode="gray">
          <a:xfrm>
            <a:off x="4978400" y="1706563"/>
            <a:ext cx="6661150" cy="650875"/>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squar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1">
              <a:spcBef>
                <a:spcPct val="0"/>
              </a:spcBef>
              <a:spcAft>
                <a:spcPct val="0"/>
              </a:spcAft>
            </a:pPr>
            <a:r>
              <a:rPr lang="en-US" b="1" dirty="0"/>
              <a:t>Explain how the drives work, beginning with the internal layout and organization of drives</a:t>
            </a:r>
          </a:p>
        </p:txBody>
      </p:sp>
      <p:sp>
        <p:nvSpPr>
          <p:cNvPr id="28" name="Text Placeholder 2">
            <a:hlinkClick r:id="rId13" action="ppaction://hlinksldjump"/>
            <a:extLst>
              <a:ext uri="{FF2B5EF4-FFF2-40B4-BE49-F238E27FC236}">
                <a16:creationId xmlns:a16="http://schemas.microsoft.com/office/drawing/2014/main" id="{BAF73AF9-C6CC-4020-A98A-97D252D6A617}"/>
              </a:ext>
            </a:extLst>
          </p:cNvPr>
          <p:cNvSpPr>
            <a:spLocks noGrp="1"/>
          </p:cNvSpPr>
          <p:nvPr>
            <p:custDataLst>
              <p:tags r:id="rId7"/>
            </p:custDataLst>
          </p:nvPr>
        </p:nvSpPr>
        <p:spPr bwMode="gray">
          <a:xfrm>
            <a:off x="4978400" y="2357438"/>
            <a:ext cx="6661150" cy="407988"/>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1">
              <a:spcBef>
                <a:spcPct val="0"/>
              </a:spcBef>
              <a:spcAft>
                <a:spcPct val="0"/>
              </a:spcAft>
            </a:pPr>
            <a:r>
              <a:rPr lang="en-US" altLang="en-US" b="1" dirty="0"/>
              <a:t>Identify mass storage interface connections</a:t>
            </a:r>
          </a:p>
        </p:txBody>
      </p:sp>
      <p:sp>
        <p:nvSpPr>
          <p:cNvPr id="16" name="Text Placeholder 2">
            <a:hlinkClick r:id="rId14" action="ppaction://hlinksldjump"/>
            <a:extLst>
              <a:ext uri="{FF2B5EF4-FFF2-40B4-BE49-F238E27FC236}">
                <a16:creationId xmlns:a16="http://schemas.microsoft.com/office/drawing/2014/main" id="{AE6936CA-E126-4B07-9145-81C8415F5985}"/>
              </a:ext>
            </a:extLst>
          </p:cNvPr>
          <p:cNvSpPr>
            <a:spLocks noGrp="1"/>
          </p:cNvSpPr>
          <p:nvPr>
            <p:custDataLst>
              <p:tags r:id="rId8"/>
            </p:custDataLst>
          </p:nvPr>
        </p:nvSpPr>
        <p:spPr bwMode="gray">
          <a:xfrm>
            <a:off x="4978400" y="2765425"/>
            <a:ext cx="6661150" cy="406400"/>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1">
              <a:spcBef>
                <a:spcPct val="0"/>
              </a:spcBef>
              <a:spcAft>
                <a:spcPct val="0"/>
              </a:spcAft>
            </a:pPr>
            <a:r>
              <a:rPr lang="en-US" altLang="en-US" b="1" dirty="0"/>
              <a:t>Describe how to protect data with RAID</a:t>
            </a:r>
          </a:p>
        </p:txBody>
      </p:sp>
      <p:sp>
        <p:nvSpPr>
          <p:cNvPr id="17" name="Text Placeholder 2">
            <a:hlinkClick r:id="rId15" action="ppaction://hlinksldjump"/>
            <a:extLst>
              <a:ext uri="{FF2B5EF4-FFF2-40B4-BE49-F238E27FC236}">
                <a16:creationId xmlns:a16="http://schemas.microsoft.com/office/drawing/2014/main" id="{BAFB0E12-5200-45D5-A8D2-052493896E77}"/>
              </a:ext>
            </a:extLst>
          </p:cNvPr>
          <p:cNvSpPr>
            <a:spLocks noGrp="1"/>
          </p:cNvSpPr>
          <p:nvPr>
            <p:custDataLst>
              <p:tags r:id="rId9"/>
            </p:custDataLst>
          </p:nvPr>
        </p:nvSpPr>
        <p:spPr bwMode="gray">
          <a:xfrm>
            <a:off x="4978400" y="3171825"/>
            <a:ext cx="6661150" cy="407988"/>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1">
              <a:spcBef>
                <a:spcPct val="0"/>
              </a:spcBef>
              <a:spcAft>
                <a:spcPct val="0"/>
              </a:spcAft>
            </a:pPr>
            <a:r>
              <a:rPr lang="en-US" altLang="en-US" b="1" dirty="0"/>
              <a:t>Describe hard drive installation</a:t>
            </a:r>
          </a:p>
        </p:txBody>
      </p:sp>
    </p:spTree>
    <p:extLst>
      <p:ext uri="{BB962C8B-B14F-4D97-AF65-F5344CB8AC3E}">
        <p14:creationId xmlns:p14="http://schemas.microsoft.com/office/powerpoint/2010/main" val="2012412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4C0A1D9D-FB4A-4D6D-B63A-649650FB1F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73" name="think-cell Slide" r:id="rId8" imgW="395" imgH="396" progId="TCLayout.ActiveDocument.1">
                  <p:embed/>
                </p:oleObj>
              </mc:Choice>
              <mc:Fallback>
                <p:oleObj name="think-cell Slide" r:id="rId8" imgW="395" imgH="396" progId="TCLayout.ActiveDocument.1">
                  <p:embed/>
                  <p:pic>
                    <p:nvPicPr>
                      <p:cNvPr id="6" name="Object 2" hidden="1">
                        <a:extLst>
                          <a:ext uri="{FF2B5EF4-FFF2-40B4-BE49-F238E27FC236}">
                            <a16:creationId xmlns:a16="http://schemas.microsoft.com/office/drawing/2014/main" id="{4C0A1D9D-FB4A-4D6D-B63A-649650FB1FD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C763A6E-E991-4401-96BC-A5621AC59C9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6480AD07-0D16-4954-B6FC-D1F37D5D6075}"/>
              </a:ext>
            </a:extLst>
          </p:cNvPr>
          <p:cNvSpPr>
            <a:spLocks noGrp="1"/>
          </p:cNvSpPr>
          <p:nvPr>
            <p:ph type="title"/>
            <p:custDataLst>
              <p:tags r:id="rId4"/>
            </p:custDataLst>
          </p:nvPr>
        </p:nvSpPr>
        <p:spPr/>
        <p:txBody>
          <a:bodyPr/>
          <a:lstStyle/>
          <a:p>
            <a:r>
              <a:rPr lang="en-US" dirty="0"/>
              <a:t>Connecting Mass Storage</a:t>
            </a:r>
          </a:p>
        </p:txBody>
      </p:sp>
      <p:sp>
        <p:nvSpPr>
          <p:cNvPr id="3" name="3. Subtitle">
            <a:extLst>
              <a:ext uri="{FF2B5EF4-FFF2-40B4-BE49-F238E27FC236}">
                <a16:creationId xmlns:a16="http://schemas.microsoft.com/office/drawing/2014/main" id="{73B3A005-BFDC-4564-91CD-DFB543054A28}"/>
              </a:ext>
            </a:extLst>
          </p:cNvPr>
          <p:cNvSpPr>
            <a:spLocks noGrp="1"/>
          </p:cNvSpPr>
          <p:nvPr>
            <p:ph type="subTitle" idx="1"/>
            <p:custDataLst>
              <p:tags r:id="rId5"/>
            </p:custDataLst>
          </p:nvPr>
        </p:nvSpPr>
        <p:spPr>
          <a:xfrm>
            <a:off x="554736" y="3659644"/>
            <a:ext cx="2514600" cy="276999"/>
          </a:xfrm>
        </p:spPr>
        <p:txBody>
          <a:bodyPr/>
          <a:lstStyle/>
          <a:p>
            <a:r>
              <a:rPr lang="en-US" dirty="0"/>
              <a:t>Physical connections</a:t>
            </a:r>
          </a:p>
        </p:txBody>
      </p:sp>
      <p:sp>
        <p:nvSpPr>
          <p:cNvPr id="4" name="1. On-page tracker">
            <a:extLst>
              <a:ext uri="{FF2B5EF4-FFF2-40B4-BE49-F238E27FC236}">
                <a16:creationId xmlns:a16="http://schemas.microsoft.com/office/drawing/2014/main" id="{AC7418E4-BC99-4702-B5A2-B1623C24E0AF}"/>
              </a:ext>
            </a:extLst>
          </p:cNvPr>
          <p:cNvSpPr>
            <a:spLocks noGrp="1"/>
          </p:cNvSpPr>
          <p:nvPr>
            <p:ph type="body" sz="quarter" idx="17"/>
            <p:custDataLst>
              <p:tags r:id="rId6"/>
            </p:custDataLst>
          </p:nvPr>
        </p:nvSpPr>
        <p:spPr/>
        <p:txBody>
          <a:bodyPr/>
          <a:lstStyle/>
          <a:p>
            <a:endParaRPr lang="en-US"/>
          </a:p>
        </p:txBody>
      </p:sp>
      <p:sp>
        <p:nvSpPr>
          <p:cNvPr id="7" name="Text Placeholder 2">
            <a:extLst>
              <a:ext uri="{FF2B5EF4-FFF2-40B4-BE49-F238E27FC236}">
                <a16:creationId xmlns:a16="http://schemas.microsoft.com/office/drawing/2014/main" id="{3E30CE20-7717-4531-AAEE-CE9AB60216BE}"/>
              </a:ext>
            </a:extLst>
          </p:cNvPr>
          <p:cNvSpPr txBox="1">
            <a:spLocks/>
          </p:cNvSpPr>
          <p:nvPr/>
        </p:nvSpPr>
        <p:spPr>
          <a:xfrm>
            <a:off x="3811284" y="1642662"/>
            <a:ext cx="3792674" cy="2623625"/>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err="1"/>
              <a:t>eSATA</a:t>
            </a:r>
            <a:r>
              <a:rPr lang="en-US" dirty="0"/>
              <a:t> and Other External Drives</a:t>
            </a:r>
          </a:p>
          <a:p>
            <a:endParaRPr lang="en-US" dirty="0"/>
          </a:p>
        </p:txBody>
      </p:sp>
      <p:pic>
        <p:nvPicPr>
          <p:cNvPr id="8" name="Picture 7">
            <a:extLst>
              <a:ext uri="{FF2B5EF4-FFF2-40B4-BE49-F238E27FC236}">
                <a16:creationId xmlns:a16="http://schemas.microsoft.com/office/drawing/2014/main" id="{6D576098-88AD-4B1B-B1E5-678746073D7F}"/>
              </a:ext>
            </a:extLst>
          </p:cNvPr>
          <p:cNvPicPr>
            <a:picLocks noChangeAspect="1"/>
          </p:cNvPicPr>
          <p:nvPr/>
        </p:nvPicPr>
        <p:blipFill>
          <a:blip r:embed="rId10"/>
          <a:stretch>
            <a:fillRect/>
          </a:stretch>
        </p:blipFill>
        <p:spPr>
          <a:xfrm>
            <a:off x="385432" y="4211230"/>
            <a:ext cx="2796199" cy="1838242"/>
          </a:xfrm>
          <a:prstGeom prst="rect">
            <a:avLst/>
          </a:prstGeom>
        </p:spPr>
      </p:pic>
    </p:spTree>
    <p:extLst>
      <p:ext uri="{BB962C8B-B14F-4D97-AF65-F5344CB8AC3E}">
        <p14:creationId xmlns:p14="http://schemas.microsoft.com/office/powerpoint/2010/main" val="2138238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4C0A1D9D-FB4A-4D6D-B63A-649650FB1F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07" name="think-cell Slide" r:id="rId8" imgW="395" imgH="396" progId="TCLayout.ActiveDocument.1">
                  <p:embed/>
                </p:oleObj>
              </mc:Choice>
              <mc:Fallback>
                <p:oleObj name="think-cell Slide" r:id="rId8" imgW="395" imgH="396" progId="TCLayout.ActiveDocument.1">
                  <p:embed/>
                  <p:pic>
                    <p:nvPicPr>
                      <p:cNvPr id="6" name="Object 2" hidden="1">
                        <a:extLst>
                          <a:ext uri="{FF2B5EF4-FFF2-40B4-BE49-F238E27FC236}">
                            <a16:creationId xmlns:a16="http://schemas.microsoft.com/office/drawing/2014/main" id="{4C0A1D9D-FB4A-4D6D-B63A-649650FB1FD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C763A6E-E991-4401-96BC-A5621AC59C9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6480AD07-0D16-4954-B6FC-D1F37D5D6075}"/>
              </a:ext>
            </a:extLst>
          </p:cNvPr>
          <p:cNvSpPr>
            <a:spLocks noGrp="1"/>
          </p:cNvSpPr>
          <p:nvPr>
            <p:ph type="title"/>
            <p:custDataLst>
              <p:tags r:id="rId4"/>
            </p:custDataLst>
          </p:nvPr>
        </p:nvSpPr>
        <p:spPr/>
        <p:txBody>
          <a:bodyPr/>
          <a:lstStyle/>
          <a:p>
            <a:r>
              <a:rPr lang="en-US" dirty="0"/>
              <a:t>Connecting Mass Storage</a:t>
            </a:r>
          </a:p>
        </p:txBody>
      </p:sp>
      <p:sp>
        <p:nvSpPr>
          <p:cNvPr id="3" name="3. Subtitle">
            <a:extLst>
              <a:ext uri="{FF2B5EF4-FFF2-40B4-BE49-F238E27FC236}">
                <a16:creationId xmlns:a16="http://schemas.microsoft.com/office/drawing/2014/main" id="{73B3A005-BFDC-4564-91CD-DFB543054A28}"/>
              </a:ext>
            </a:extLst>
          </p:cNvPr>
          <p:cNvSpPr>
            <a:spLocks noGrp="1"/>
          </p:cNvSpPr>
          <p:nvPr>
            <p:ph type="subTitle" idx="1"/>
            <p:custDataLst>
              <p:tags r:id="rId5"/>
            </p:custDataLst>
          </p:nvPr>
        </p:nvSpPr>
        <p:spPr>
          <a:xfrm>
            <a:off x="554736" y="3659644"/>
            <a:ext cx="2514600" cy="907941"/>
          </a:xfrm>
        </p:spPr>
        <p:txBody>
          <a:bodyPr/>
          <a:lstStyle/>
          <a:p>
            <a:r>
              <a:rPr lang="en-US" dirty="0"/>
              <a:t>Physical connections</a:t>
            </a:r>
          </a:p>
          <a:p>
            <a:r>
              <a:rPr lang="en-US" dirty="0"/>
              <a:t>Serial Attached SCSI (SAS)</a:t>
            </a:r>
          </a:p>
        </p:txBody>
      </p:sp>
      <p:sp>
        <p:nvSpPr>
          <p:cNvPr id="4" name="1. On-page tracker">
            <a:extLst>
              <a:ext uri="{FF2B5EF4-FFF2-40B4-BE49-F238E27FC236}">
                <a16:creationId xmlns:a16="http://schemas.microsoft.com/office/drawing/2014/main" id="{AC7418E4-BC99-4702-B5A2-B1623C24E0AF}"/>
              </a:ext>
            </a:extLst>
          </p:cNvPr>
          <p:cNvSpPr>
            <a:spLocks noGrp="1"/>
          </p:cNvSpPr>
          <p:nvPr>
            <p:ph type="body" sz="quarter" idx="17"/>
            <p:custDataLst>
              <p:tags r:id="rId6"/>
            </p:custDataLst>
          </p:nvPr>
        </p:nvSpPr>
        <p:spPr/>
        <p:txBody>
          <a:bodyPr/>
          <a:lstStyle/>
          <a:p>
            <a:endParaRPr lang="en-US"/>
          </a:p>
        </p:txBody>
      </p:sp>
      <p:sp>
        <p:nvSpPr>
          <p:cNvPr id="7" name="Text Placeholder 2">
            <a:extLst>
              <a:ext uri="{FF2B5EF4-FFF2-40B4-BE49-F238E27FC236}">
                <a16:creationId xmlns:a16="http://schemas.microsoft.com/office/drawing/2014/main" id="{3E30CE20-7717-4531-AAEE-CE9AB60216BE}"/>
              </a:ext>
            </a:extLst>
          </p:cNvPr>
          <p:cNvSpPr txBox="1">
            <a:spLocks/>
          </p:cNvSpPr>
          <p:nvPr/>
        </p:nvSpPr>
        <p:spPr>
          <a:xfrm>
            <a:off x="3811284" y="1642662"/>
            <a:ext cx="3792674" cy="2623625"/>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endParaRPr lang="en-US" dirty="0"/>
          </a:p>
        </p:txBody>
      </p:sp>
      <p:sp>
        <p:nvSpPr>
          <p:cNvPr id="8" name="Rectangle 7">
            <a:extLst>
              <a:ext uri="{FF2B5EF4-FFF2-40B4-BE49-F238E27FC236}">
                <a16:creationId xmlns:a16="http://schemas.microsoft.com/office/drawing/2014/main" id="{96DBE70E-9D4C-48A9-A09B-542FD6CAB120}"/>
              </a:ext>
            </a:extLst>
          </p:cNvPr>
          <p:cNvSpPr/>
          <p:nvPr/>
        </p:nvSpPr>
        <p:spPr>
          <a:xfrm>
            <a:off x="3620224" y="1251292"/>
            <a:ext cx="8011748" cy="2862322"/>
          </a:xfrm>
          <a:prstGeom prst="rect">
            <a:avLst/>
          </a:prstGeom>
        </p:spPr>
        <p:txBody>
          <a:bodyPr wrap="square">
            <a:spAutoFit/>
          </a:bodyPr>
          <a:lstStyle/>
          <a:p>
            <a:r>
              <a:rPr lang="en-US" dirty="0">
                <a:latin typeface="SabonLTStd-Roman"/>
              </a:rPr>
              <a:t>Serial Attached SCSI (SAS) is a type of SCSI that uses serial operation rather than</a:t>
            </a:r>
          </a:p>
          <a:p>
            <a:r>
              <a:rPr lang="en-US" dirty="0">
                <a:latin typeface="SabonLTStd-Roman"/>
              </a:rPr>
              <a:t>parallel as the original SCSI did. There are several other ways in which it differs</a:t>
            </a:r>
          </a:p>
          <a:p>
            <a:r>
              <a:rPr lang="en-US" dirty="0">
                <a:latin typeface="SabonLTStd-Roman"/>
              </a:rPr>
              <a:t>from parallel SCSI. A SCSI bus is a multidrop bus (one on which multiple points of</a:t>
            </a:r>
          </a:p>
          <a:p>
            <a:r>
              <a:rPr lang="en-US" dirty="0">
                <a:latin typeface="SabonLTStd-Roman"/>
              </a:rPr>
              <a:t>attachment exist) whereas SAS uses point-to-point communication. Also, SAS requires no termination as in parallel SCSI.</a:t>
            </a:r>
          </a:p>
          <a:p>
            <a:r>
              <a:rPr lang="en-US" dirty="0"/>
              <a:t>The latest version of SAS, SAS-3, operates at 12.0 Gbps.</a:t>
            </a:r>
          </a:p>
          <a:p>
            <a:r>
              <a:rPr lang="en-US" dirty="0"/>
              <a:t>The cable plugged into the HBA is an external version of the SAS cable using the SFF-8470 connector, while the cable running from the HBA to the drives is an internal variety also called an octopus cable using the SFF-8484 connector to the HBA and SFF-8484 connector to the drives.</a:t>
            </a:r>
          </a:p>
        </p:txBody>
      </p:sp>
      <p:pic>
        <p:nvPicPr>
          <p:cNvPr id="9" name="Picture 8">
            <a:extLst>
              <a:ext uri="{FF2B5EF4-FFF2-40B4-BE49-F238E27FC236}">
                <a16:creationId xmlns:a16="http://schemas.microsoft.com/office/drawing/2014/main" id="{139D5F2F-A8FE-4A1A-9A70-6AF92A6934E4}"/>
              </a:ext>
            </a:extLst>
          </p:cNvPr>
          <p:cNvPicPr>
            <a:picLocks noChangeAspect="1"/>
          </p:cNvPicPr>
          <p:nvPr/>
        </p:nvPicPr>
        <p:blipFill>
          <a:blip r:embed="rId10"/>
          <a:stretch>
            <a:fillRect/>
          </a:stretch>
        </p:blipFill>
        <p:spPr>
          <a:xfrm>
            <a:off x="5492987" y="4113614"/>
            <a:ext cx="3903997" cy="2985822"/>
          </a:xfrm>
          <a:prstGeom prst="rect">
            <a:avLst/>
          </a:prstGeom>
        </p:spPr>
      </p:pic>
    </p:spTree>
    <p:extLst>
      <p:ext uri="{BB962C8B-B14F-4D97-AF65-F5344CB8AC3E}">
        <p14:creationId xmlns:p14="http://schemas.microsoft.com/office/powerpoint/2010/main" val="1851994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4C0A1D9D-FB4A-4D6D-B63A-649650FB1F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1382" name="think-cell Slide" r:id="rId8" imgW="395" imgH="396" progId="TCLayout.ActiveDocument.1">
                  <p:embed/>
                </p:oleObj>
              </mc:Choice>
              <mc:Fallback>
                <p:oleObj name="think-cell Slide" r:id="rId8" imgW="395" imgH="396" progId="TCLayout.ActiveDocument.1">
                  <p:embed/>
                  <p:pic>
                    <p:nvPicPr>
                      <p:cNvPr id="6" name="Object 2" hidden="1">
                        <a:extLst>
                          <a:ext uri="{FF2B5EF4-FFF2-40B4-BE49-F238E27FC236}">
                            <a16:creationId xmlns:a16="http://schemas.microsoft.com/office/drawing/2014/main" id="{4C0A1D9D-FB4A-4D6D-B63A-649650FB1FD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C763A6E-E991-4401-96BC-A5621AC59C9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6480AD07-0D16-4954-B6FC-D1F37D5D6075}"/>
              </a:ext>
            </a:extLst>
          </p:cNvPr>
          <p:cNvSpPr>
            <a:spLocks noGrp="1"/>
          </p:cNvSpPr>
          <p:nvPr>
            <p:ph type="title"/>
            <p:custDataLst>
              <p:tags r:id="rId4"/>
            </p:custDataLst>
          </p:nvPr>
        </p:nvSpPr>
        <p:spPr/>
        <p:txBody>
          <a:bodyPr/>
          <a:lstStyle/>
          <a:p>
            <a:r>
              <a:rPr lang="en-US" dirty="0"/>
              <a:t>Connecting Mass Storage</a:t>
            </a:r>
          </a:p>
        </p:txBody>
      </p:sp>
      <p:sp>
        <p:nvSpPr>
          <p:cNvPr id="3" name="3. Subtitle">
            <a:extLst>
              <a:ext uri="{FF2B5EF4-FFF2-40B4-BE49-F238E27FC236}">
                <a16:creationId xmlns:a16="http://schemas.microsoft.com/office/drawing/2014/main" id="{73B3A005-BFDC-4564-91CD-DFB543054A28}"/>
              </a:ext>
            </a:extLst>
          </p:cNvPr>
          <p:cNvSpPr>
            <a:spLocks noGrp="1"/>
          </p:cNvSpPr>
          <p:nvPr>
            <p:ph type="subTitle" idx="1"/>
            <p:custDataLst>
              <p:tags r:id="rId5"/>
            </p:custDataLst>
          </p:nvPr>
        </p:nvSpPr>
        <p:spPr>
          <a:xfrm>
            <a:off x="554736" y="3659644"/>
            <a:ext cx="2514600" cy="630942"/>
          </a:xfrm>
        </p:spPr>
        <p:txBody>
          <a:bodyPr/>
          <a:lstStyle/>
          <a:p>
            <a:r>
              <a:rPr lang="en-US" dirty="0"/>
              <a:t>Physical connections</a:t>
            </a:r>
          </a:p>
          <a:p>
            <a:r>
              <a:rPr lang="en-US" dirty="0"/>
              <a:t>SCSI</a:t>
            </a:r>
          </a:p>
        </p:txBody>
      </p:sp>
      <p:sp>
        <p:nvSpPr>
          <p:cNvPr id="4" name="1. On-page tracker">
            <a:extLst>
              <a:ext uri="{FF2B5EF4-FFF2-40B4-BE49-F238E27FC236}">
                <a16:creationId xmlns:a16="http://schemas.microsoft.com/office/drawing/2014/main" id="{AC7418E4-BC99-4702-B5A2-B1623C24E0AF}"/>
              </a:ext>
            </a:extLst>
          </p:cNvPr>
          <p:cNvSpPr>
            <a:spLocks noGrp="1"/>
          </p:cNvSpPr>
          <p:nvPr>
            <p:ph type="body" sz="quarter" idx="17"/>
            <p:custDataLst>
              <p:tags r:id="rId6"/>
            </p:custDataLst>
          </p:nvPr>
        </p:nvSpPr>
        <p:spPr/>
        <p:txBody>
          <a:bodyPr/>
          <a:lstStyle/>
          <a:p>
            <a:endParaRPr lang="en-US"/>
          </a:p>
        </p:txBody>
      </p:sp>
      <p:sp>
        <p:nvSpPr>
          <p:cNvPr id="7" name="Text Placeholder 2">
            <a:extLst>
              <a:ext uri="{FF2B5EF4-FFF2-40B4-BE49-F238E27FC236}">
                <a16:creationId xmlns:a16="http://schemas.microsoft.com/office/drawing/2014/main" id="{3E30CE20-7717-4531-AAEE-CE9AB60216BE}"/>
              </a:ext>
            </a:extLst>
          </p:cNvPr>
          <p:cNvSpPr txBox="1">
            <a:spLocks/>
          </p:cNvSpPr>
          <p:nvPr/>
        </p:nvSpPr>
        <p:spPr>
          <a:xfrm>
            <a:off x="3811284" y="1491916"/>
            <a:ext cx="7825980" cy="2774371"/>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The classic SCSI interface differs from SAS in that devices on the SCSI bus are like devices on a LAN and require SCSI IDs. </a:t>
            </a:r>
          </a:p>
          <a:p>
            <a:r>
              <a:rPr lang="en-US" dirty="0"/>
              <a:t>There are many versions of SCSI that differ in the width of the bus and the allowable length of the cables. </a:t>
            </a:r>
          </a:p>
          <a:p>
            <a:pPr marL="285750" indent="-285750">
              <a:buFont typeface="Arial" panose="020B0604020202020204" pitchFamily="34" charset="0"/>
              <a:buChar char="•"/>
            </a:pPr>
            <a:r>
              <a:rPr lang="en-US" dirty="0"/>
              <a:t>Internal parallel SCSI cables have two or more 50-, 68-, or 80-pin connectors attached. External cables have 50- or 68-pin connectors at each end, depending on the specific SCSI bus width supported. </a:t>
            </a:r>
          </a:p>
          <a:p>
            <a:pPr marL="285750" indent="-285750">
              <a:buFont typeface="Arial" panose="020B0604020202020204" pitchFamily="34" charset="0"/>
              <a:buChar char="•"/>
            </a:pPr>
            <a:r>
              <a:rPr lang="en-US" dirty="0"/>
              <a:t>An 80-pin Single Connector Attachment (SCA) is typically used for hot-pluggable devices. The latest version, Ultra 640 SCSI, can have only 16 devices on the bus and the cable cannot exceed 10 meters in length, but it can achieve 640 </a:t>
            </a:r>
            <a:r>
              <a:rPr lang="en-US" dirty="0" err="1"/>
              <a:t>MBps</a:t>
            </a:r>
            <a:r>
              <a:rPr lang="en-US" dirty="0"/>
              <a:t>.</a:t>
            </a:r>
          </a:p>
        </p:txBody>
      </p:sp>
      <p:pic>
        <p:nvPicPr>
          <p:cNvPr id="9" name="Picture 8">
            <a:extLst>
              <a:ext uri="{FF2B5EF4-FFF2-40B4-BE49-F238E27FC236}">
                <a16:creationId xmlns:a16="http://schemas.microsoft.com/office/drawing/2014/main" id="{60414E80-8BBF-4F2E-BCE1-FC8B32447184}"/>
              </a:ext>
            </a:extLst>
          </p:cNvPr>
          <p:cNvPicPr>
            <a:picLocks noChangeAspect="1"/>
          </p:cNvPicPr>
          <p:nvPr/>
        </p:nvPicPr>
        <p:blipFill>
          <a:blip r:embed="rId10"/>
          <a:stretch>
            <a:fillRect/>
          </a:stretch>
        </p:blipFill>
        <p:spPr>
          <a:xfrm>
            <a:off x="4728410" y="4290586"/>
            <a:ext cx="3132222" cy="2093822"/>
          </a:xfrm>
          <a:prstGeom prst="rect">
            <a:avLst/>
          </a:prstGeom>
        </p:spPr>
      </p:pic>
    </p:spTree>
    <p:extLst>
      <p:ext uri="{BB962C8B-B14F-4D97-AF65-F5344CB8AC3E}">
        <p14:creationId xmlns:p14="http://schemas.microsoft.com/office/powerpoint/2010/main" val="3327118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4C0A1D9D-FB4A-4D6D-B63A-649650FB1F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4453" name="think-cell Slide" r:id="rId8" imgW="395" imgH="396" progId="TCLayout.ActiveDocument.1">
                  <p:embed/>
                </p:oleObj>
              </mc:Choice>
              <mc:Fallback>
                <p:oleObj name="think-cell Slide" r:id="rId8" imgW="395" imgH="396" progId="TCLayout.ActiveDocument.1">
                  <p:embed/>
                  <p:pic>
                    <p:nvPicPr>
                      <p:cNvPr id="6" name="Object 2" hidden="1">
                        <a:extLst>
                          <a:ext uri="{FF2B5EF4-FFF2-40B4-BE49-F238E27FC236}">
                            <a16:creationId xmlns:a16="http://schemas.microsoft.com/office/drawing/2014/main" id="{4C0A1D9D-FB4A-4D6D-B63A-649650FB1FD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C763A6E-E991-4401-96BC-A5621AC59C9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6480AD07-0D16-4954-B6FC-D1F37D5D6075}"/>
              </a:ext>
            </a:extLst>
          </p:cNvPr>
          <p:cNvSpPr>
            <a:spLocks noGrp="1"/>
          </p:cNvSpPr>
          <p:nvPr>
            <p:ph type="title"/>
            <p:custDataLst>
              <p:tags r:id="rId4"/>
            </p:custDataLst>
          </p:nvPr>
        </p:nvSpPr>
        <p:spPr/>
        <p:txBody>
          <a:bodyPr/>
          <a:lstStyle/>
          <a:p>
            <a:r>
              <a:rPr lang="en-US" dirty="0"/>
              <a:t>Connecting Mass Storage</a:t>
            </a:r>
          </a:p>
        </p:txBody>
      </p:sp>
      <p:sp>
        <p:nvSpPr>
          <p:cNvPr id="3" name="3. Subtitle">
            <a:extLst>
              <a:ext uri="{FF2B5EF4-FFF2-40B4-BE49-F238E27FC236}">
                <a16:creationId xmlns:a16="http://schemas.microsoft.com/office/drawing/2014/main" id="{73B3A005-BFDC-4564-91CD-DFB543054A28}"/>
              </a:ext>
            </a:extLst>
          </p:cNvPr>
          <p:cNvSpPr>
            <a:spLocks noGrp="1"/>
          </p:cNvSpPr>
          <p:nvPr>
            <p:ph type="subTitle" idx="1"/>
            <p:custDataLst>
              <p:tags r:id="rId5"/>
            </p:custDataLst>
          </p:nvPr>
        </p:nvSpPr>
        <p:spPr>
          <a:xfrm>
            <a:off x="554736" y="3659644"/>
            <a:ext cx="2514600" cy="630942"/>
          </a:xfrm>
        </p:spPr>
        <p:txBody>
          <a:bodyPr/>
          <a:lstStyle/>
          <a:p>
            <a:r>
              <a:rPr lang="en-US" dirty="0"/>
              <a:t>Physical connections</a:t>
            </a:r>
          </a:p>
          <a:p>
            <a:r>
              <a:rPr lang="en-US" dirty="0"/>
              <a:t>USB</a:t>
            </a:r>
          </a:p>
        </p:txBody>
      </p:sp>
      <p:sp>
        <p:nvSpPr>
          <p:cNvPr id="4" name="1. On-page tracker">
            <a:extLst>
              <a:ext uri="{FF2B5EF4-FFF2-40B4-BE49-F238E27FC236}">
                <a16:creationId xmlns:a16="http://schemas.microsoft.com/office/drawing/2014/main" id="{AC7418E4-BC99-4702-B5A2-B1623C24E0AF}"/>
              </a:ext>
            </a:extLst>
          </p:cNvPr>
          <p:cNvSpPr>
            <a:spLocks noGrp="1"/>
          </p:cNvSpPr>
          <p:nvPr>
            <p:ph type="body" sz="quarter" idx="17"/>
            <p:custDataLst>
              <p:tags r:id="rId6"/>
            </p:custDataLst>
          </p:nvPr>
        </p:nvSpPr>
        <p:spPr/>
        <p:txBody>
          <a:bodyPr/>
          <a:lstStyle/>
          <a:p>
            <a:endParaRPr lang="en-US"/>
          </a:p>
        </p:txBody>
      </p:sp>
      <p:sp>
        <p:nvSpPr>
          <p:cNvPr id="7" name="Text Placeholder 2">
            <a:extLst>
              <a:ext uri="{FF2B5EF4-FFF2-40B4-BE49-F238E27FC236}">
                <a16:creationId xmlns:a16="http://schemas.microsoft.com/office/drawing/2014/main" id="{3E30CE20-7717-4531-AAEE-CE9AB60216BE}"/>
              </a:ext>
            </a:extLst>
          </p:cNvPr>
          <p:cNvSpPr txBox="1">
            <a:spLocks/>
          </p:cNvSpPr>
          <p:nvPr/>
        </p:nvSpPr>
        <p:spPr>
          <a:xfrm>
            <a:off x="3811284" y="1491916"/>
            <a:ext cx="7825980" cy="2774371"/>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USB can provide an interface to practically any type of device, including storage devices. This includes the ability to use special adapter cables to connect a SCSI drive to a USB 3.0 port using the UAS.</a:t>
            </a:r>
          </a:p>
        </p:txBody>
      </p:sp>
      <p:pic>
        <p:nvPicPr>
          <p:cNvPr id="8" name="Picture 7">
            <a:extLst>
              <a:ext uri="{FF2B5EF4-FFF2-40B4-BE49-F238E27FC236}">
                <a16:creationId xmlns:a16="http://schemas.microsoft.com/office/drawing/2014/main" id="{59FEEA00-841B-4D54-9805-CD7951EB7349}"/>
              </a:ext>
            </a:extLst>
          </p:cNvPr>
          <p:cNvPicPr>
            <a:picLocks noChangeAspect="1"/>
          </p:cNvPicPr>
          <p:nvPr/>
        </p:nvPicPr>
        <p:blipFill>
          <a:blip r:embed="rId10"/>
          <a:stretch>
            <a:fillRect/>
          </a:stretch>
        </p:blipFill>
        <p:spPr>
          <a:xfrm>
            <a:off x="5570791" y="2637998"/>
            <a:ext cx="3171825" cy="3305175"/>
          </a:xfrm>
          <a:prstGeom prst="rect">
            <a:avLst/>
          </a:prstGeom>
        </p:spPr>
      </p:pic>
    </p:spTree>
    <p:extLst>
      <p:ext uri="{BB962C8B-B14F-4D97-AF65-F5344CB8AC3E}">
        <p14:creationId xmlns:p14="http://schemas.microsoft.com/office/powerpoint/2010/main" val="2193305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4C0A1D9D-FB4A-4D6D-B63A-649650FB1F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434" name="think-cell Slide" r:id="rId8" imgW="395" imgH="396" progId="TCLayout.ActiveDocument.1">
                  <p:embed/>
                </p:oleObj>
              </mc:Choice>
              <mc:Fallback>
                <p:oleObj name="think-cell Slide" r:id="rId8" imgW="395" imgH="396" progId="TCLayout.ActiveDocument.1">
                  <p:embed/>
                  <p:pic>
                    <p:nvPicPr>
                      <p:cNvPr id="6" name="Object 2" hidden="1">
                        <a:extLst>
                          <a:ext uri="{FF2B5EF4-FFF2-40B4-BE49-F238E27FC236}">
                            <a16:creationId xmlns:a16="http://schemas.microsoft.com/office/drawing/2014/main" id="{4C0A1D9D-FB4A-4D6D-B63A-649650FB1FD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C763A6E-E991-4401-96BC-A5621AC59C9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6480AD07-0D16-4954-B6FC-D1F37D5D6075}"/>
              </a:ext>
            </a:extLst>
          </p:cNvPr>
          <p:cNvSpPr>
            <a:spLocks noGrp="1"/>
          </p:cNvSpPr>
          <p:nvPr>
            <p:ph type="title"/>
            <p:custDataLst>
              <p:tags r:id="rId4"/>
            </p:custDataLst>
          </p:nvPr>
        </p:nvSpPr>
        <p:spPr/>
        <p:txBody>
          <a:bodyPr/>
          <a:lstStyle/>
          <a:p>
            <a:r>
              <a:rPr lang="en-US" dirty="0"/>
              <a:t>Connecting Mass Storage</a:t>
            </a:r>
          </a:p>
        </p:txBody>
      </p:sp>
      <p:sp>
        <p:nvSpPr>
          <p:cNvPr id="3" name="3. Subtitle">
            <a:extLst>
              <a:ext uri="{FF2B5EF4-FFF2-40B4-BE49-F238E27FC236}">
                <a16:creationId xmlns:a16="http://schemas.microsoft.com/office/drawing/2014/main" id="{73B3A005-BFDC-4564-91CD-DFB543054A28}"/>
              </a:ext>
            </a:extLst>
          </p:cNvPr>
          <p:cNvSpPr>
            <a:spLocks noGrp="1"/>
          </p:cNvSpPr>
          <p:nvPr>
            <p:ph type="subTitle" idx="1"/>
            <p:custDataLst>
              <p:tags r:id="rId5"/>
            </p:custDataLst>
          </p:nvPr>
        </p:nvSpPr>
        <p:spPr>
          <a:xfrm>
            <a:off x="554736" y="3659644"/>
            <a:ext cx="2514600" cy="630942"/>
          </a:xfrm>
        </p:spPr>
        <p:txBody>
          <a:bodyPr/>
          <a:lstStyle/>
          <a:p>
            <a:r>
              <a:rPr lang="en-US" dirty="0"/>
              <a:t>Physical connections</a:t>
            </a:r>
          </a:p>
          <a:p>
            <a:r>
              <a:rPr lang="en-US" dirty="0" err="1"/>
              <a:t>Fibre</a:t>
            </a:r>
            <a:r>
              <a:rPr lang="en-US" dirty="0"/>
              <a:t> Channel</a:t>
            </a:r>
          </a:p>
        </p:txBody>
      </p:sp>
      <p:sp>
        <p:nvSpPr>
          <p:cNvPr id="4" name="1. On-page tracker">
            <a:extLst>
              <a:ext uri="{FF2B5EF4-FFF2-40B4-BE49-F238E27FC236}">
                <a16:creationId xmlns:a16="http://schemas.microsoft.com/office/drawing/2014/main" id="{AC7418E4-BC99-4702-B5A2-B1623C24E0AF}"/>
              </a:ext>
            </a:extLst>
          </p:cNvPr>
          <p:cNvSpPr>
            <a:spLocks noGrp="1"/>
          </p:cNvSpPr>
          <p:nvPr>
            <p:ph type="body" sz="quarter" idx="17"/>
            <p:custDataLst>
              <p:tags r:id="rId6"/>
            </p:custDataLst>
          </p:nvPr>
        </p:nvSpPr>
        <p:spPr/>
        <p:txBody>
          <a:bodyPr/>
          <a:lstStyle/>
          <a:p>
            <a:endParaRPr lang="en-US"/>
          </a:p>
        </p:txBody>
      </p:sp>
      <p:sp>
        <p:nvSpPr>
          <p:cNvPr id="7" name="Text Placeholder 2">
            <a:extLst>
              <a:ext uri="{FF2B5EF4-FFF2-40B4-BE49-F238E27FC236}">
                <a16:creationId xmlns:a16="http://schemas.microsoft.com/office/drawing/2014/main" id="{3E30CE20-7717-4531-AAEE-CE9AB60216BE}"/>
              </a:ext>
            </a:extLst>
          </p:cNvPr>
          <p:cNvSpPr txBox="1">
            <a:spLocks/>
          </p:cNvSpPr>
          <p:nvPr/>
        </p:nvSpPr>
        <p:spPr>
          <a:xfrm>
            <a:off x="3811284" y="1642662"/>
            <a:ext cx="3792674" cy="2623625"/>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endParaRPr lang="en-US" dirty="0"/>
          </a:p>
        </p:txBody>
      </p:sp>
      <p:sp>
        <p:nvSpPr>
          <p:cNvPr id="8" name="Rectangle 7">
            <a:extLst>
              <a:ext uri="{FF2B5EF4-FFF2-40B4-BE49-F238E27FC236}">
                <a16:creationId xmlns:a16="http://schemas.microsoft.com/office/drawing/2014/main" id="{1275F017-A85D-4F73-A513-E8595251BBB0}"/>
              </a:ext>
            </a:extLst>
          </p:cNvPr>
          <p:cNvSpPr/>
          <p:nvPr/>
        </p:nvSpPr>
        <p:spPr>
          <a:xfrm>
            <a:off x="3660396" y="1420929"/>
            <a:ext cx="7976868" cy="3693319"/>
          </a:xfrm>
          <a:prstGeom prst="rect">
            <a:avLst/>
          </a:prstGeom>
        </p:spPr>
        <p:txBody>
          <a:bodyPr wrap="square">
            <a:spAutoFit/>
          </a:bodyPr>
          <a:lstStyle/>
          <a:p>
            <a:r>
              <a:rPr lang="en-US" dirty="0">
                <a:latin typeface="SabonLTStd-Roman"/>
              </a:rPr>
              <a:t>Used to connect devices in a high-speed fiber storage network. These networks typically use a fiber switch with devices connected to the switch using </a:t>
            </a:r>
            <a:r>
              <a:rPr lang="en-US" dirty="0" err="1">
                <a:latin typeface="SabonLTStd-Roman"/>
              </a:rPr>
              <a:t>Fibre</a:t>
            </a:r>
            <a:r>
              <a:rPr lang="en-US" dirty="0">
                <a:latin typeface="SabonLTStd-Roman"/>
              </a:rPr>
              <a:t> Channel interfaces. </a:t>
            </a:r>
          </a:p>
          <a:p>
            <a:pPr marL="285750" indent="-285750">
              <a:buFont typeface="Arial" panose="020B0604020202020204" pitchFamily="34" charset="0"/>
              <a:buChar char="•"/>
            </a:pPr>
            <a:r>
              <a:rPr lang="en-US" dirty="0">
                <a:latin typeface="SabonLTStd-Roman"/>
              </a:rPr>
              <a:t>HBAs:</a:t>
            </a:r>
          </a:p>
          <a:p>
            <a:r>
              <a:rPr lang="en-US" dirty="0">
                <a:latin typeface="SabonLTStd-Roman"/>
              </a:rPr>
              <a:t>Servers will require some implementation of a fiber HBA, </a:t>
            </a:r>
            <a:r>
              <a:rPr lang="en-US" dirty="0"/>
              <a:t>usually installed in one of the expansion slots, typically in a PCIe slot. HBAs can come in single or multiple port varieties.</a:t>
            </a:r>
            <a:endParaRPr lang="en-US" dirty="0">
              <a:latin typeface="SabonLTStd-Roman"/>
            </a:endParaRPr>
          </a:p>
          <a:p>
            <a:r>
              <a:rPr lang="en-US" dirty="0">
                <a:latin typeface="SabonLTStd-Roman"/>
              </a:rPr>
              <a:t>Each HBA has a unique World Wide Name (WWN), which like a MAC address uses an Organizationally Unique Identifier (OUI) assigned by the IEEE. </a:t>
            </a:r>
            <a:r>
              <a:rPr lang="en-US" dirty="0"/>
              <a:t>HBAs have two types of WWNs: one that identifies the HBA and is used by all ports on the HBA, and one that identifies each port on the HBA.</a:t>
            </a:r>
          </a:p>
          <a:p>
            <a:endParaRPr lang="en-US" dirty="0">
              <a:latin typeface="SabonLTStd-Roman"/>
            </a:endParaRPr>
          </a:p>
          <a:p>
            <a:pPr marL="285750" indent="-285750">
              <a:buFont typeface="Arial" panose="020B0604020202020204" pitchFamily="34" charset="0"/>
              <a:buChar char="•"/>
            </a:pPr>
            <a:r>
              <a:rPr lang="en-US" dirty="0"/>
              <a:t>Fabric switches are those that support a </a:t>
            </a:r>
            <a:r>
              <a:rPr lang="en-US" dirty="0" err="1"/>
              <a:t>Fibre</a:t>
            </a:r>
            <a:r>
              <a:rPr lang="en-US" dirty="0"/>
              <a:t> Channel network</a:t>
            </a:r>
            <a:endParaRPr lang="en-US" dirty="0">
              <a:latin typeface="SabonLTStd-Roman"/>
            </a:endParaRPr>
          </a:p>
        </p:txBody>
      </p:sp>
      <p:pic>
        <p:nvPicPr>
          <p:cNvPr id="9" name="Picture 8">
            <a:extLst>
              <a:ext uri="{FF2B5EF4-FFF2-40B4-BE49-F238E27FC236}">
                <a16:creationId xmlns:a16="http://schemas.microsoft.com/office/drawing/2014/main" id="{E187F3AF-4FB5-4B09-A217-DCBB554CBF50}"/>
              </a:ext>
            </a:extLst>
          </p:cNvPr>
          <p:cNvPicPr>
            <a:picLocks noChangeAspect="1"/>
          </p:cNvPicPr>
          <p:nvPr/>
        </p:nvPicPr>
        <p:blipFill>
          <a:blip r:embed="rId10"/>
          <a:stretch>
            <a:fillRect/>
          </a:stretch>
        </p:blipFill>
        <p:spPr>
          <a:xfrm>
            <a:off x="417352" y="4412121"/>
            <a:ext cx="2759913" cy="1552451"/>
          </a:xfrm>
          <a:prstGeom prst="rect">
            <a:avLst/>
          </a:prstGeom>
        </p:spPr>
      </p:pic>
      <p:pic>
        <p:nvPicPr>
          <p:cNvPr id="10" name="Picture 9">
            <a:extLst>
              <a:ext uri="{FF2B5EF4-FFF2-40B4-BE49-F238E27FC236}">
                <a16:creationId xmlns:a16="http://schemas.microsoft.com/office/drawing/2014/main" id="{DDF8705F-6FEE-4762-B78C-9A61A6344DA3}"/>
              </a:ext>
            </a:extLst>
          </p:cNvPr>
          <p:cNvPicPr>
            <a:picLocks noChangeAspect="1"/>
          </p:cNvPicPr>
          <p:nvPr/>
        </p:nvPicPr>
        <p:blipFill>
          <a:blip r:embed="rId11"/>
          <a:stretch>
            <a:fillRect/>
          </a:stretch>
        </p:blipFill>
        <p:spPr>
          <a:xfrm>
            <a:off x="5460081" y="5215338"/>
            <a:ext cx="5125231" cy="1006409"/>
          </a:xfrm>
          <a:prstGeom prst="rect">
            <a:avLst/>
          </a:prstGeom>
        </p:spPr>
      </p:pic>
    </p:spTree>
    <p:extLst>
      <p:ext uri="{BB962C8B-B14F-4D97-AF65-F5344CB8AC3E}">
        <p14:creationId xmlns:p14="http://schemas.microsoft.com/office/powerpoint/2010/main" val="4083702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4C0A1D9D-FB4A-4D6D-B63A-649650FB1F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202" name="think-cell Slide" r:id="rId8" imgW="395" imgH="396" progId="TCLayout.ActiveDocument.1">
                  <p:embed/>
                </p:oleObj>
              </mc:Choice>
              <mc:Fallback>
                <p:oleObj name="think-cell Slide" r:id="rId8" imgW="395" imgH="396" progId="TCLayout.ActiveDocument.1">
                  <p:embed/>
                  <p:pic>
                    <p:nvPicPr>
                      <p:cNvPr id="6" name="Object 2" hidden="1">
                        <a:extLst>
                          <a:ext uri="{FF2B5EF4-FFF2-40B4-BE49-F238E27FC236}">
                            <a16:creationId xmlns:a16="http://schemas.microsoft.com/office/drawing/2014/main" id="{4C0A1D9D-FB4A-4D6D-B63A-649650FB1FD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C763A6E-E991-4401-96BC-A5621AC59C9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6480AD07-0D16-4954-B6FC-D1F37D5D6075}"/>
              </a:ext>
            </a:extLst>
          </p:cNvPr>
          <p:cNvSpPr>
            <a:spLocks noGrp="1"/>
          </p:cNvSpPr>
          <p:nvPr>
            <p:ph type="title"/>
            <p:custDataLst>
              <p:tags r:id="rId4"/>
            </p:custDataLst>
          </p:nvPr>
        </p:nvSpPr>
        <p:spPr/>
        <p:txBody>
          <a:bodyPr/>
          <a:lstStyle/>
          <a:p>
            <a:r>
              <a:rPr lang="en-US" dirty="0"/>
              <a:t>Connecting Mass Storage</a:t>
            </a:r>
          </a:p>
        </p:txBody>
      </p:sp>
      <p:sp>
        <p:nvSpPr>
          <p:cNvPr id="3" name="3. Subtitle">
            <a:extLst>
              <a:ext uri="{FF2B5EF4-FFF2-40B4-BE49-F238E27FC236}">
                <a16:creationId xmlns:a16="http://schemas.microsoft.com/office/drawing/2014/main" id="{73B3A005-BFDC-4564-91CD-DFB543054A28}"/>
              </a:ext>
            </a:extLst>
          </p:cNvPr>
          <p:cNvSpPr>
            <a:spLocks noGrp="1"/>
          </p:cNvSpPr>
          <p:nvPr>
            <p:ph type="subTitle" idx="1"/>
            <p:custDataLst>
              <p:tags r:id="rId5"/>
            </p:custDataLst>
          </p:nvPr>
        </p:nvSpPr>
        <p:spPr>
          <a:xfrm>
            <a:off x="554736" y="3659644"/>
            <a:ext cx="2514600" cy="553998"/>
          </a:xfrm>
        </p:spPr>
        <p:txBody>
          <a:bodyPr/>
          <a:lstStyle/>
          <a:p>
            <a:r>
              <a:rPr lang="en-US" dirty="0"/>
              <a:t>Mass storage communication</a:t>
            </a:r>
          </a:p>
        </p:txBody>
      </p:sp>
      <p:sp>
        <p:nvSpPr>
          <p:cNvPr id="4" name="1. On-page tracker">
            <a:extLst>
              <a:ext uri="{FF2B5EF4-FFF2-40B4-BE49-F238E27FC236}">
                <a16:creationId xmlns:a16="http://schemas.microsoft.com/office/drawing/2014/main" id="{AC7418E4-BC99-4702-B5A2-B1623C24E0AF}"/>
              </a:ext>
            </a:extLst>
          </p:cNvPr>
          <p:cNvSpPr>
            <a:spLocks noGrp="1"/>
          </p:cNvSpPr>
          <p:nvPr>
            <p:ph type="body" sz="quarter" idx="17"/>
            <p:custDataLst>
              <p:tags r:id="rId6"/>
            </p:custDataLst>
          </p:nvPr>
        </p:nvSpPr>
        <p:spPr/>
        <p:txBody>
          <a:bodyPr/>
          <a:lstStyle/>
          <a:p>
            <a:endParaRPr lang="en-US"/>
          </a:p>
        </p:txBody>
      </p:sp>
      <p:sp>
        <p:nvSpPr>
          <p:cNvPr id="7" name="Text Placeholder 2">
            <a:extLst>
              <a:ext uri="{FF2B5EF4-FFF2-40B4-BE49-F238E27FC236}">
                <a16:creationId xmlns:a16="http://schemas.microsoft.com/office/drawing/2014/main" id="{3E30CE20-7717-4531-AAEE-CE9AB60216BE}"/>
              </a:ext>
            </a:extLst>
          </p:cNvPr>
          <p:cNvSpPr txBox="1">
            <a:spLocks/>
          </p:cNvSpPr>
          <p:nvPr/>
        </p:nvSpPr>
        <p:spPr>
          <a:xfrm>
            <a:off x="3811284" y="1322391"/>
            <a:ext cx="7825980" cy="640544"/>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AHCI and </a:t>
            </a:r>
            <a:r>
              <a:rPr lang="en-US" dirty="0" err="1"/>
              <a:t>NVMe</a:t>
            </a:r>
            <a:r>
              <a:rPr lang="en-US" dirty="0"/>
              <a:t>: current drive command sets for PC</a:t>
            </a:r>
          </a:p>
          <a:p>
            <a:r>
              <a:rPr lang="en-US" dirty="0"/>
              <a:t>SCSI command set: primarily for server</a:t>
            </a:r>
          </a:p>
          <a:p>
            <a:endParaRPr lang="en-US" dirty="0"/>
          </a:p>
        </p:txBody>
      </p:sp>
      <p:sp>
        <p:nvSpPr>
          <p:cNvPr id="8" name="Text Placeholder 2">
            <a:extLst>
              <a:ext uri="{FF2B5EF4-FFF2-40B4-BE49-F238E27FC236}">
                <a16:creationId xmlns:a16="http://schemas.microsoft.com/office/drawing/2014/main" id="{513EFED0-C510-4CF0-9258-34EC06378E69}"/>
              </a:ext>
            </a:extLst>
          </p:cNvPr>
          <p:cNvSpPr txBox="1">
            <a:spLocks/>
          </p:cNvSpPr>
          <p:nvPr/>
        </p:nvSpPr>
        <p:spPr>
          <a:xfrm>
            <a:off x="3811284" y="2085425"/>
            <a:ext cx="7825980" cy="5298439"/>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AHCI</a:t>
            </a:r>
          </a:p>
          <a:p>
            <a:pPr marL="285750" indent="-285750">
              <a:buFont typeface="Arial" panose="020B0604020202020204" pitchFamily="34" charset="0"/>
              <a:buChar char="•"/>
            </a:pPr>
            <a:r>
              <a:rPr lang="en-US" dirty="0"/>
              <a:t>Designed for spinning SATA drives to optimize read performance as well as to effect hot-</a:t>
            </a:r>
            <a:r>
              <a:rPr lang="en-US" dirty="0" err="1"/>
              <a:t>swappability</a:t>
            </a:r>
            <a:r>
              <a:rPr lang="en-US" dirty="0"/>
              <a:t>. </a:t>
            </a:r>
            <a:br>
              <a:rPr lang="en-US" dirty="0"/>
            </a:br>
            <a:r>
              <a:rPr lang="en-US" dirty="0"/>
              <a:t>It works for many SSDs as well, but it’s not optimal.</a:t>
            </a:r>
          </a:p>
          <a:p>
            <a:pPr marL="285750" indent="-285750">
              <a:buFont typeface="Arial" panose="020B0604020202020204" pitchFamily="34" charset="0"/>
              <a:buChar char="•"/>
            </a:pPr>
            <a:r>
              <a:rPr lang="en-US" dirty="0"/>
              <a:t>Using AHCI unlocks some of the advanced features of SATA, such as native command queuing and hot-swapping.</a:t>
            </a:r>
          </a:p>
          <a:p>
            <a:pPr marL="285750" indent="-285750">
              <a:buFont typeface="Arial" panose="020B0604020202020204" pitchFamily="34" charset="0"/>
              <a:buChar char="•"/>
            </a:pPr>
            <a:r>
              <a:rPr lang="en-US" i="1" dirty="0"/>
              <a:t>Native command queuing </a:t>
            </a:r>
            <a:r>
              <a:rPr lang="en-US" dirty="0"/>
              <a:t>(</a:t>
            </a:r>
            <a:r>
              <a:rPr lang="en-US" i="1" dirty="0"/>
              <a:t>NCQ</a:t>
            </a:r>
            <a:r>
              <a:rPr lang="en-US" dirty="0"/>
              <a:t>) is a disk-optimization feature for SATA drives. It takes advantage of the SATA interface to achieve faster read and write speeds that are simply impossible with the old PATA drives. </a:t>
            </a:r>
          </a:p>
          <a:p>
            <a:pPr marL="285750" indent="-285750">
              <a:buFont typeface="Arial" panose="020B0604020202020204" pitchFamily="34" charset="0"/>
              <a:buChar char="•"/>
            </a:pPr>
            <a:r>
              <a:rPr lang="en-US" dirty="0"/>
              <a:t>Also, while SATA supports hot-swapping ability, the motherboard and the operating system must also support this. AHCI mode is enabled at the CMOS level and generally needs to be enabled before you install the operating system.</a:t>
            </a:r>
          </a:p>
          <a:p>
            <a:pPr marL="285750" indent="-285750">
              <a:buFont typeface="Arial" panose="020B0604020202020204" pitchFamily="34" charset="0"/>
              <a:buChar char="•"/>
            </a:pPr>
            <a:r>
              <a:rPr lang="en-US" dirty="0"/>
              <a:t>When you plug a SATA drive into a running Windows computer that does not have AHCI enabled, the drive doesn’t appear automatically. With AHCI mode enabled, the drive should appear in Computer immediately</a:t>
            </a:r>
          </a:p>
          <a:p>
            <a:endParaRPr lang="en-US" dirty="0"/>
          </a:p>
        </p:txBody>
      </p:sp>
    </p:spTree>
    <p:extLst>
      <p:ext uri="{BB962C8B-B14F-4D97-AF65-F5344CB8AC3E}">
        <p14:creationId xmlns:p14="http://schemas.microsoft.com/office/powerpoint/2010/main" val="420684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4C0A1D9D-FB4A-4D6D-B63A-649650FB1F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242" name="think-cell Slide" r:id="rId8" imgW="395" imgH="396" progId="TCLayout.ActiveDocument.1">
                  <p:embed/>
                </p:oleObj>
              </mc:Choice>
              <mc:Fallback>
                <p:oleObj name="think-cell Slide" r:id="rId8" imgW="395" imgH="396" progId="TCLayout.ActiveDocument.1">
                  <p:embed/>
                  <p:pic>
                    <p:nvPicPr>
                      <p:cNvPr id="6" name="Object 2" hidden="1">
                        <a:extLst>
                          <a:ext uri="{FF2B5EF4-FFF2-40B4-BE49-F238E27FC236}">
                            <a16:creationId xmlns:a16="http://schemas.microsoft.com/office/drawing/2014/main" id="{4C0A1D9D-FB4A-4D6D-B63A-649650FB1FD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C763A6E-E991-4401-96BC-A5621AC59C9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6480AD07-0D16-4954-B6FC-D1F37D5D6075}"/>
              </a:ext>
            </a:extLst>
          </p:cNvPr>
          <p:cNvSpPr>
            <a:spLocks noGrp="1"/>
          </p:cNvSpPr>
          <p:nvPr>
            <p:ph type="title"/>
            <p:custDataLst>
              <p:tags r:id="rId4"/>
            </p:custDataLst>
          </p:nvPr>
        </p:nvSpPr>
        <p:spPr/>
        <p:txBody>
          <a:bodyPr/>
          <a:lstStyle/>
          <a:p>
            <a:r>
              <a:rPr lang="en-US" dirty="0"/>
              <a:t>Connecting Mass Storage</a:t>
            </a:r>
          </a:p>
        </p:txBody>
      </p:sp>
      <p:sp>
        <p:nvSpPr>
          <p:cNvPr id="3" name="3. Subtitle">
            <a:extLst>
              <a:ext uri="{FF2B5EF4-FFF2-40B4-BE49-F238E27FC236}">
                <a16:creationId xmlns:a16="http://schemas.microsoft.com/office/drawing/2014/main" id="{73B3A005-BFDC-4564-91CD-DFB543054A28}"/>
              </a:ext>
            </a:extLst>
          </p:cNvPr>
          <p:cNvSpPr>
            <a:spLocks noGrp="1"/>
          </p:cNvSpPr>
          <p:nvPr>
            <p:ph type="subTitle" idx="1"/>
            <p:custDataLst>
              <p:tags r:id="rId5"/>
            </p:custDataLst>
          </p:nvPr>
        </p:nvSpPr>
        <p:spPr>
          <a:xfrm>
            <a:off x="554736" y="3659644"/>
            <a:ext cx="2514600" cy="553998"/>
          </a:xfrm>
        </p:spPr>
        <p:txBody>
          <a:bodyPr/>
          <a:lstStyle/>
          <a:p>
            <a:r>
              <a:rPr lang="en-US" dirty="0"/>
              <a:t>Mass storage communication</a:t>
            </a:r>
          </a:p>
        </p:txBody>
      </p:sp>
      <p:sp>
        <p:nvSpPr>
          <p:cNvPr id="4" name="1. On-page tracker">
            <a:extLst>
              <a:ext uri="{FF2B5EF4-FFF2-40B4-BE49-F238E27FC236}">
                <a16:creationId xmlns:a16="http://schemas.microsoft.com/office/drawing/2014/main" id="{AC7418E4-BC99-4702-B5A2-B1623C24E0AF}"/>
              </a:ext>
            </a:extLst>
          </p:cNvPr>
          <p:cNvSpPr>
            <a:spLocks noGrp="1"/>
          </p:cNvSpPr>
          <p:nvPr>
            <p:ph type="body" sz="quarter" idx="17"/>
            <p:custDataLst>
              <p:tags r:id="rId6"/>
            </p:custDataLst>
          </p:nvPr>
        </p:nvSpPr>
        <p:spPr/>
        <p:txBody>
          <a:bodyPr/>
          <a:lstStyle/>
          <a:p>
            <a:endParaRPr lang="en-US"/>
          </a:p>
        </p:txBody>
      </p:sp>
      <p:sp>
        <p:nvSpPr>
          <p:cNvPr id="7" name="Text Placeholder 2">
            <a:extLst>
              <a:ext uri="{FF2B5EF4-FFF2-40B4-BE49-F238E27FC236}">
                <a16:creationId xmlns:a16="http://schemas.microsoft.com/office/drawing/2014/main" id="{3E30CE20-7717-4531-AAEE-CE9AB60216BE}"/>
              </a:ext>
            </a:extLst>
          </p:cNvPr>
          <p:cNvSpPr txBox="1">
            <a:spLocks/>
          </p:cNvSpPr>
          <p:nvPr/>
        </p:nvSpPr>
        <p:spPr>
          <a:xfrm>
            <a:off x="3811284" y="1322391"/>
            <a:ext cx="7825980" cy="640544"/>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AHCI and </a:t>
            </a:r>
            <a:r>
              <a:rPr lang="en-US" dirty="0" err="1"/>
              <a:t>NVMe</a:t>
            </a:r>
            <a:r>
              <a:rPr lang="en-US" dirty="0"/>
              <a:t>: current drive command sets for PC</a:t>
            </a:r>
          </a:p>
          <a:p>
            <a:r>
              <a:rPr lang="en-US" dirty="0"/>
              <a:t>SCSI command set: primarily for server</a:t>
            </a:r>
          </a:p>
          <a:p>
            <a:endParaRPr lang="en-US" dirty="0"/>
          </a:p>
        </p:txBody>
      </p:sp>
      <p:sp>
        <p:nvSpPr>
          <p:cNvPr id="9" name="Text Placeholder 2">
            <a:extLst>
              <a:ext uri="{FF2B5EF4-FFF2-40B4-BE49-F238E27FC236}">
                <a16:creationId xmlns:a16="http://schemas.microsoft.com/office/drawing/2014/main" id="{33158E4F-02B1-4F58-A0D4-BEBFF1602479}"/>
              </a:ext>
            </a:extLst>
          </p:cNvPr>
          <p:cNvSpPr txBox="1">
            <a:spLocks/>
          </p:cNvSpPr>
          <p:nvPr/>
        </p:nvSpPr>
        <p:spPr>
          <a:xfrm>
            <a:off x="3811284" y="2193515"/>
            <a:ext cx="7825980" cy="3998738"/>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err="1"/>
              <a:t>NVMe</a:t>
            </a:r>
            <a:br>
              <a:rPr lang="en-US" dirty="0"/>
            </a:br>
            <a:r>
              <a:rPr lang="en-US" dirty="0"/>
              <a:t>The </a:t>
            </a:r>
            <a:r>
              <a:rPr lang="en-US" i="1" dirty="0"/>
              <a:t>Non-Volatile Memory Express </a:t>
            </a:r>
            <a:r>
              <a:rPr lang="en-US" dirty="0"/>
              <a:t>(</a:t>
            </a:r>
            <a:r>
              <a:rPr lang="en-US" i="1" dirty="0" err="1"/>
              <a:t>NVMe</a:t>
            </a:r>
            <a:r>
              <a:rPr lang="en-US" dirty="0"/>
              <a:t>) specification supports a communication connection between the operating system and the SSD directly through a PCIe bus lane, reducing latency and taking full advantage of the wicked-fast speeds of high-end SSDs.</a:t>
            </a:r>
          </a:p>
          <a:p>
            <a:r>
              <a:rPr lang="en-US" dirty="0" err="1"/>
              <a:t>NVMe</a:t>
            </a:r>
            <a:r>
              <a:rPr lang="en-US" dirty="0"/>
              <a:t> drives are more expensive than other SSDs, but offer much higher speeds. </a:t>
            </a:r>
            <a:r>
              <a:rPr lang="en-US" dirty="0" err="1"/>
              <a:t>NVMe</a:t>
            </a:r>
            <a:r>
              <a:rPr lang="en-US" dirty="0"/>
              <a:t> drives use </a:t>
            </a:r>
            <a:r>
              <a:rPr lang="en-US" dirty="0" err="1"/>
              <a:t>SATAe</a:t>
            </a:r>
            <a:endParaRPr lang="en-US" dirty="0"/>
          </a:p>
          <a:p>
            <a:endParaRPr lang="en-US" dirty="0"/>
          </a:p>
        </p:txBody>
      </p:sp>
      <p:pic>
        <p:nvPicPr>
          <p:cNvPr id="10" name="Picture 9">
            <a:extLst>
              <a:ext uri="{FF2B5EF4-FFF2-40B4-BE49-F238E27FC236}">
                <a16:creationId xmlns:a16="http://schemas.microsoft.com/office/drawing/2014/main" id="{418F264E-5325-4DA9-80CB-2B9113796DBF}"/>
              </a:ext>
            </a:extLst>
          </p:cNvPr>
          <p:cNvPicPr>
            <a:picLocks noChangeAspect="1"/>
          </p:cNvPicPr>
          <p:nvPr/>
        </p:nvPicPr>
        <p:blipFill>
          <a:blip r:embed="rId10"/>
          <a:stretch>
            <a:fillRect/>
          </a:stretch>
        </p:blipFill>
        <p:spPr>
          <a:xfrm>
            <a:off x="3811284" y="4192884"/>
            <a:ext cx="2977395" cy="2091924"/>
          </a:xfrm>
          <a:prstGeom prst="rect">
            <a:avLst/>
          </a:prstGeom>
        </p:spPr>
      </p:pic>
      <p:sp>
        <p:nvSpPr>
          <p:cNvPr id="11" name="Rectangle 10">
            <a:extLst>
              <a:ext uri="{FF2B5EF4-FFF2-40B4-BE49-F238E27FC236}">
                <a16:creationId xmlns:a16="http://schemas.microsoft.com/office/drawing/2014/main" id="{0E61D796-A19C-461A-986B-7482C79D756C}"/>
              </a:ext>
            </a:extLst>
          </p:cNvPr>
          <p:cNvSpPr/>
          <p:nvPr/>
        </p:nvSpPr>
        <p:spPr>
          <a:xfrm>
            <a:off x="6947245" y="5290801"/>
            <a:ext cx="4722768" cy="369332"/>
          </a:xfrm>
          <a:prstGeom prst="rect">
            <a:avLst/>
          </a:prstGeom>
        </p:spPr>
        <p:txBody>
          <a:bodyPr wrap="none">
            <a:spAutoFit/>
          </a:bodyPr>
          <a:lstStyle/>
          <a:p>
            <a:r>
              <a:rPr lang="en-US" dirty="0" err="1">
                <a:latin typeface="LiberationSerif"/>
              </a:rPr>
              <a:t>NVMe</a:t>
            </a:r>
            <a:r>
              <a:rPr lang="en-US" dirty="0">
                <a:latin typeface="LiberationSerif"/>
              </a:rPr>
              <a:t> enables direct-to-the-bus communication</a:t>
            </a:r>
            <a:endParaRPr lang="en-US" dirty="0"/>
          </a:p>
        </p:txBody>
      </p:sp>
    </p:spTree>
    <p:extLst>
      <p:ext uri="{BB962C8B-B14F-4D97-AF65-F5344CB8AC3E}">
        <p14:creationId xmlns:p14="http://schemas.microsoft.com/office/powerpoint/2010/main" val="1231785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4C0A1D9D-FB4A-4D6D-B63A-649650FB1F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6267" name="think-cell Slide" r:id="rId8" imgW="395" imgH="396" progId="TCLayout.ActiveDocument.1">
                  <p:embed/>
                </p:oleObj>
              </mc:Choice>
              <mc:Fallback>
                <p:oleObj name="think-cell Slide" r:id="rId8" imgW="395" imgH="396" progId="TCLayout.ActiveDocument.1">
                  <p:embed/>
                  <p:pic>
                    <p:nvPicPr>
                      <p:cNvPr id="6" name="Object 2" hidden="1">
                        <a:extLst>
                          <a:ext uri="{FF2B5EF4-FFF2-40B4-BE49-F238E27FC236}">
                            <a16:creationId xmlns:a16="http://schemas.microsoft.com/office/drawing/2014/main" id="{4C0A1D9D-FB4A-4D6D-B63A-649650FB1FD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C763A6E-E991-4401-96BC-A5621AC59C9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6480AD07-0D16-4954-B6FC-D1F37D5D6075}"/>
              </a:ext>
            </a:extLst>
          </p:cNvPr>
          <p:cNvSpPr>
            <a:spLocks noGrp="1"/>
          </p:cNvSpPr>
          <p:nvPr>
            <p:ph type="title"/>
            <p:custDataLst>
              <p:tags r:id="rId4"/>
            </p:custDataLst>
          </p:nvPr>
        </p:nvSpPr>
        <p:spPr/>
        <p:txBody>
          <a:bodyPr/>
          <a:lstStyle/>
          <a:p>
            <a:r>
              <a:rPr lang="en-US" dirty="0"/>
              <a:t>Connecting Mass Storage</a:t>
            </a:r>
          </a:p>
        </p:txBody>
      </p:sp>
      <p:sp>
        <p:nvSpPr>
          <p:cNvPr id="3" name="3. Subtitle">
            <a:extLst>
              <a:ext uri="{FF2B5EF4-FFF2-40B4-BE49-F238E27FC236}">
                <a16:creationId xmlns:a16="http://schemas.microsoft.com/office/drawing/2014/main" id="{73B3A005-BFDC-4564-91CD-DFB543054A28}"/>
              </a:ext>
            </a:extLst>
          </p:cNvPr>
          <p:cNvSpPr>
            <a:spLocks noGrp="1"/>
          </p:cNvSpPr>
          <p:nvPr>
            <p:ph type="subTitle" idx="1"/>
            <p:custDataLst>
              <p:tags r:id="rId5"/>
            </p:custDataLst>
          </p:nvPr>
        </p:nvSpPr>
        <p:spPr>
          <a:xfrm>
            <a:off x="554736" y="3659644"/>
            <a:ext cx="2514600" cy="553998"/>
          </a:xfrm>
        </p:spPr>
        <p:txBody>
          <a:bodyPr/>
          <a:lstStyle/>
          <a:p>
            <a:r>
              <a:rPr lang="en-US" dirty="0"/>
              <a:t>Mass storage communication</a:t>
            </a:r>
          </a:p>
        </p:txBody>
      </p:sp>
      <p:sp>
        <p:nvSpPr>
          <p:cNvPr id="4" name="1. On-page tracker">
            <a:extLst>
              <a:ext uri="{FF2B5EF4-FFF2-40B4-BE49-F238E27FC236}">
                <a16:creationId xmlns:a16="http://schemas.microsoft.com/office/drawing/2014/main" id="{AC7418E4-BC99-4702-B5A2-B1623C24E0AF}"/>
              </a:ext>
            </a:extLst>
          </p:cNvPr>
          <p:cNvSpPr>
            <a:spLocks noGrp="1"/>
          </p:cNvSpPr>
          <p:nvPr>
            <p:ph type="body" sz="quarter" idx="17"/>
            <p:custDataLst>
              <p:tags r:id="rId6"/>
            </p:custDataLst>
          </p:nvPr>
        </p:nvSpPr>
        <p:spPr/>
        <p:txBody>
          <a:bodyPr/>
          <a:lstStyle/>
          <a:p>
            <a:endParaRPr lang="en-US"/>
          </a:p>
        </p:txBody>
      </p:sp>
      <p:sp>
        <p:nvSpPr>
          <p:cNvPr id="7" name="Text Placeholder 2">
            <a:extLst>
              <a:ext uri="{FF2B5EF4-FFF2-40B4-BE49-F238E27FC236}">
                <a16:creationId xmlns:a16="http://schemas.microsoft.com/office/drawing/2014/main" id="{3E30CE20-7717-4531-AAEE-CE9AB60216BE}"/>
              </a:ext>
            </a:extLst>
          </p:cNvPr>
          <p:cNvSpPr txBox="1">
            <a:spLocks/>
          </p:cNvSpPr>
          <p:nvPr/>
        </p:nvSpPr>
        <p:spPr>
          <a:xfrm>
            <a:off x="3811284" y="1322391"/>
            <a:ext cx="7825980" cy="640544"/>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AHCI and </a:t>
            </a:r>
            <a:r>
              <a:rPr lang="en-US" dirty="0" err="1"/>
              <a:t>NVMe</a:t>
            </a:r>
            <a:r>
              <a:rPr lang="en-US" dirty="0"/>
              <a:t>: current drive command sets for PC</a:t>
            </a:r>
          </a:p>
          <a:p>
            <a:r>
              <a:rPr lang="en-US" dirty="0"/>
              <a:t>SCSI command set: primarily for server</a:t>
            </a:r>
          </a:p>
          <a:p>
            <a:endParaRPr lang="en-US" dirty="0"/>
          </a:p>
        </p:txBody>
      </p:sp>
      <p:sp>
        <p:nvSpPr>
          <p:cNvPr id="8" name="Rectangle 7">
            <a:extLst>
              <a:ext uri="{FF2B5EF4-FFF2-40B4-BE49-F238E27FC236}">
                <a16:creationId xmlns:a16="http://schemas.microsoft.com/office/drawing/2014/main" id="{727FD0F2-A176-449A-A6F0-F7B5738C880E}"/>
              </a:ext>
            </a:extLst>
          </p:cNvPr>
          <p:cNvSpPr/>
          <p:nvPr/>
        </p:nvSpPr>
        <p:spPr>
          <a:xfrm>
            <a:off x="3737810" y="2079871"/>
            <a:ext cx="7899454" cy="3139321"/>
          </a:xfrm>
          <a:prstGeom prst="rect">
            <a:avLst/>
          </a:prstGeom>
        </p:spPr>
        <p:txBody>
          <a:bodyPr wrap="square">
            <a:spAutoFit/>
          </a:bodyPr>
          <a:lstStyle/>
          <a:p>
            <a:r>
              <a:rPr lang="en-US" dirty="0">
                <a:latin typeface="LiberationSerif"/>
              </a:rPr>
              <a:t>SATA drives dominate the personal computer market, but another drive technology, called the </a:t>
            </a:r>
            <a:r>
              <a:rPr lang="en-US" i="1" dirty="0">
                <a:latin typeface="LiberationSerif-Italic"/>
              </a:rPr>
              <a:t>small computer system interface </a:t>
            </a:r>
            <a:r>
              <a:rPr lang="en-US" dirty="0">
                <a:latin typeface="LiberationSerif"/>
              </a:rPr>
              <a:t>(</a:t>
            </a:r>
            <a:r>
              <a:rPr lang="en-US" i="1" dirty="0">
                <a:latin typeface="LiberationSerif-Italic"/>
              </a:rPr>
              <a:t>SCSI</a:t>
            </a:r>
            <a:r>
              <a:rPr lang="en-US" dirty="0">
                <a:latin typeface="LiberationSerif"/>
              </a:rPr>
              <a:t>), rules the roost in the server market.</a:t>
            </a:r>
          </a:p>
          <a:p>
            <a:endParaRPr lang="en-US" dirty="0">
              <a:latin typeface="LiberationSerif"/>
            </a:endParaRPr>
          </a:p>
          <a:p>
            <a:r>
              <a:rPr lang="en-US" dirty="0"/>
              <a:t>SCSI drives used a variety of ribbon cables, depending on the version.</a:t>
            </a:r>
          </a:p>
          <a:p>
            <a:r>
              <a:rPr lang="en-US" i="1" dirty="0"/>
              <a:t>Serial Attached SCSI </a:t>
            </a:r>
            <a:r>
              <a:rPr lang="en-US" dirty="0"/>
              <a:t>(</a:t>
            </a:r>
            <a:r>
              <a:rPr lang="en-US" i="1" dirty="0"/>
              <a:t>SAS</a:t>
            </a:r>
            <a:r>
              <a:rPr lang="en-US" dirty="0"/>
              <a:t>) hard drives provide fast and robust storage for</a:t>
            </a:r>
          </a:p>
          <a:p>
            <a:r>
              <a:rPr lang="en-US" dirty="0"/>
              <a:t>servers and storage arrays today.</a:t>
            </a:r>
          </a:p>
          <a:p>
            <a:endParaRPr lang="en-US" dirty="0"/>
          </a:p>
          <a:p>
            <a:r>
              <a:rPr lang="en-US" dirty="0"/>
              <a:t>The latest SAS interface, SAS-3, provides speeds of up to 12 Gbps.</a:t>
            </a:r>
          </a:p>
          <a:p>
            <a:r>
              <a:rPr lang="en-US" dirty="0"/>
              <a:t>SAS controllers also support SATA drives, which is cool and offers a lot of flexibility for techs, especially in smaller server situations.</a:t>
            </a:r>
          </a:p>
        </p:txBody>
      </p:sp>
    </p:spTree>
    <p:extLst>
      <p:ext uri="{BB962C8B-B14F-4D97-AF65-F5344CB8AC3E}">
        <p14:creationId xmlns:p14="http://schemas.microsoft.com/office/powerpoint/2010/main" val="2345721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E5D7E009-6C81-4AE9-B249-D58828BECDF0}"/>
              </a:ext>
            </a:extLst>
          </p:cNvPr>
          <p:cNvGraphicFramePr>
            <a:graphicFrameLocks noChangeAspect="1"/>
          </p:cNvGraphicFramePr>
          <p:nvPr>
            <p:custDataLst>
              <p:tags r:id="rId2"/>
            </p:custDataLst>
            <p:extLst>
              <p:ext uri="{D42A27DB-BD31-4B8C-83A1-F6EECF244321}">
                <p14:modId xmlns:p14="http://schemas.microsoft.com/office/powerpoint/2010/main" val="2995612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4778" name="think-cell Slide" r:id="rId11" imgW="423" imgH="424" progId="TCLayout.ActiveDocument.1">
                  <p:embed/>
                </p:oleObj>
              </mc:Choice>
              <mc:Fallback>
                <p:oleObj name="think-cell Slide" r:id="rId11" imgW="423" imgH="424" progId="TCLayout.ActiveDocument.1">
                  <p:embed/>
                  <p:pic>
                    <p:nvPicPr>
                      <p:cNvPr id="18" name="Object 17" hidden="1">
                        <a:extLst>
                          <a:ext uri="{FF2B5EF4-FFF2-40B4-BE49-F238E27FC236}">
                            <a16:creationId xmlns:a16="http://schemas.microsoft.com/office/drawing/2014/main" id="{E5D7E009-6C81-4AE9-B249-D58828BECDF0}"/>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9" name="Rectangle 18" hidden="1">
            <a:extLst>
              <a:ext uri="{FF2B5EF4-FFF2-40B4-BE49-F238E27FC236}">
                <a16:creationId xmlns:a16="http://schemas.microsoft.com/office/drawing/2014/main" id="{E37BF38E-4617-41AC-BFBA-0C3D99FF7B61}"/>
              </a:ext>
            </a:extLst>
          </p:cNvPr>
          <p:cNvSpPr/>
          <p:nvPr>
            <p:custDataLst>
              <p:tags r:id="rId3"/>
            </p:custDataLst>
          </p:nvPr>
        </p:nvSpPr>
        <p:spPr>
          <a:xfrm>
            <a:off x="0" y="0"/>
            <a:ext cx="158750" cy="158750"/>
          </a:xfrm>
          <a:prstGeom prst="rect">
            <a:avLst/>
          </a:prstGeom>
          <a:solidFill>
            <a:srgbClr val="051C2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BCD2A298-8503-461D-810E-EF5D7644B382}"/>
              </a:ext>
            </a:extLst>
          </p:cNvPr>
          <p:cNvSpPr>
            <a:spLocks noGrp="1"/>
          </p:cNvSpPr>
          <p:nvPr>
            <p:ph type="title"/>
            <p:custDataLst>
              <p:tags r:id="rId4"/>
            </p:custDataLst>
          </p:nvPr>
        </p:nvSpPr>
        <p:spPr/>
        <p:txBody>
          <a:bodyPr/>
          <a:lstStyle/>
          <a:p>
            <a:r>
              <a:rPr lang="en-US"/>
              <a:t>Agenda</a:t>
            </a:r>
          </a:p>
        </p:txBody>
      </p:sp>
      <p:sp>
        <p:nvSpPr>
          <p:cNvPr id="3" name="1. On-page tracker">
            <a:extLst>
              <a:ext uri="{FF2B5EF4-FFF2-40B4-BE49-F238E27FC236}">
                <a16:creationId xmlns:a16="http://schemas.microsoft.com/office/drawing/2014/main" id="{DCD814BC-E94F-47C8-B303-D453446E41DE}"/>
              </a:ext>
            </a:extLst>
          </p:cNvPr>
          <p:cNvSpPr>
            <a:spLocks noGrp="1"/>
          </p:cNvSpPr>
          <p:nvPr>
            <p:ph type="body" sz="quarter" idx="17"/>
            <p:custDataLst>
              <p:tags r:id="rId5"/>
            </p:custDataLst>
          </p:nvPr>
        </p:nvSpPr>
        <p:spPr/>
        <p:txBody>
          <a:bodyPr/>
          <a:lstStyle/>
          <a:p>
            <a:endParaRPr lang="en-US"/>
          </a:p>
        </p:txBody>
      </p:sp>
      <p:sp>
        <p:nvSpPr>
          <p:cNvPr id="44" name="Text Placeholder 2">
            <a:hlinkClick r:id="rId13" action="ppaction://hlinksldjump"/>
            <a:extLst>
              <a:ext uri="{FF2B5EF4-FFF2-40B4-BE49-F238E27FC236}">
                <a16:creationId xmlns:a16="http://schemas.microsoft.com/office/drawing/2014/main" id="{D1588EFD-E301-4264-AE65-A818D336E4AA}"/>
              </a:ext>
            </a:extLst>
          </p:cNvPr>
          <p:cNvSpPr>
            <a:spLocks noGrp="1"/>
          </p:cNvSpPr>
          <p:nvPr>
            <p:custDataLst>
              <p:tags r:id="rId6"/>
            </p:custDataLst>
          </p:nvPr>
        </p:nvSpPr>
        <p:spPr bwMode="gray">
          <a:xfrm>
            <a:off x="4978400" y="1706563"/>
            <a:ext cx="6661150" cy="650875"/>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squar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1">
              <a:spcBef>
                <a:spcPct val="0"/>
              </a:spcBef>
              <a:spcAft>
                <a:spcPct val="0"/>
              </a:spcAft>
            </a:pPr>
            <a:r>
              <a:rPr lang="en-US" b="1" dirty="0"/>
              <a:t>Explain how the drives work, beginning with the internal </a:t>
            </a:r>
            <a:r>
              <a:rPr lang="en-US" b="1"/>
              <a:t>layout and organization of drives</a:t>
            </a:r>
          </a:p>
        </p:txBody>
      </p:sp>
      <p:sp>
        <p:nvSpPr>
          <p:cNvPr id="50" name="Text Placeholder 2">
            <a:hlinkClick r:id="rId14" action="ppaction://hlinksldjump"/>
            <a:extLst>
              <a:ext uri="{FF2B5EF4-FFF2-40B4-BE49-F238E27FC236}">
                <a16:creationId xmlns:a16="http://schemas.microsoft.com/office/drawing/2014/main" id="{37107AFF-7F68-4283-A14B-CA126297C67D}"/>
              </a:ext>
            </a:extLst>
          </p:cNvPr>
          <p:cNvSpPr>
            <a:spLocks noGrp="1"/>
          </p:cNvSpPr>
          <p:nvPr>
            <p:custDataLst>
              <p:tags r:id="rId7"/>
            </p:custDataLst>
          </p:nvPr>
        </p:nvSpPr>
        <p:spPr bwMode="gray">
          <a:xfrm>
            <a:off x="4978400" y="2357438"/>
            <a:ext cx="6661150" cy="407988"/>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1">
              <a:spcBef>
                <a:spcPct val="0"/>
              </a:spcBef>
              <a:spcAft>
                <a:spcPct val="0"/>
              </a:spcAft>
            </a:pPr>
            <a:r>
              <a:rPr lang="en-US" altLang="en-US" b="1" dirty="0"/>
              <a:t>Identify mass storage interface connections</a:t>
            </a:r>
          </a:p>
        </p:txBody>
      </p:sp>
      <p:sp>
        <p:nvSpPr>
          <p:cNvPr id="24" name="Text Placeholder 2">
            <a:extLst>
              <a:ext uri="{FF2B5EF4-FFF2-40B4-BE49-F238E27FC236}">
                <a16:creationId xmlns:a16="http://schemas.microsoft.com/office/drawing/2014/main" id="{CE1EB246-68B0-41C0-BCEC-53610FE22DEB}"/>
              </a:ext>
            </a:extLst>
          </p:cNvPr>
          <p:cNvSpPr>
            <a:spLocks noGrp="1"/>
          </p:cNvSpPr>
          <p:nvPr>
            <p:custDataLst>
              <p:tags r:id="rId8"/>
            </p:custDataLst>
          </p:nvPr>
        </p:nvSpPr>
        <p:spPr bwMode="gray">
          <a:xfrm>
            <a:off x="4978400" y="2765425"/>
            <a:ext cx="6661150" cy="406400"/>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1">
              <a:spcBef>
                <a:spcPct val="0"/>
              </a:spcBef>
              <a:spcAft>
                <a:spcPct val="0"/>
              </a:spcAft>
            </a:pPr>
            <a:r>
              <a:rPr lang="en-US" altLang="en-US" b="1" dirty="0"/>
              <a:t>Describe how to protect data with RAID</a:t>
            </a:r>
          </a:p>
        </p:txBody>
      </p:sp>
      <p:sp>
        <p:nvSpPr>
          <p:cNvPr id="25" name="Text Placeholder 2">
            <a:hlinkClick r:id="rId15" action="ppaction://hlinksldjump"/>
            <a:extLst>
              <a:ext uri="{FF2B5EF4-FFF2-40B4-BE49-F238E27FC236}">
                <a16:creationId xmlns:a16="http://schemas.microsoft.com/office/drawing/2014/main" id="{94D95F1C-3D3C-4B63-8182-F85A8BAE39E2}"/>
              </a:ext>
            </a:extLst>
          </p:cNvPr>
          <p:cNvSpPr>
            <a:spLocks noGrp="1"/>
          </p:cNvSpPr>
          <p:nvPr>
            <p:custDataLst>
              <p:tags r:id="rId9"/>
            </p:custDataLst>
          </p:nvPr>
        </p:nvSpPr>
        <p:spPr bwMode="gray">
          <a:xfrm>
            <a:off x="4978400" y="3171825"/>
            <a:ext cx="6661150" cy="407988"/>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1">
              <a:spcBef>
                <a:spcPct val="0"/>
              </a:spcBef>
              <a:spcAft>
                <a:spcPct val="0"/>
              </a:spcAft>
            </a:pPr>
            <a:r>
              <a:rPr lang="en-US" altLang="en-US" b="1" dirty="0"/>
              <a:t>Describe hard drive installation</a:t>
            </a:r>
          </a:p>
        </p:txBody>
      </p:sp>
    </p:spTree>
    <p:extLst>
      <p:ext uri="{BB962C8B-B14F-4D97-AF65-F5344CB8AC3E}">
        <p14:creationId xmlns:p14="http://schemas.microsoft.com/office/powerpoint/2010/main" val="3674448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C6A8107-FA1C-4AA1-A559-9E86ECE680A6}"/>
              </a:ext>
            </a:extLst>
          </p:cNvPr>
          <p:cNvGraphicFramePr>
            <a:graphicFrameLocks noChangeAspect="1"/>
          </p:cNvGraphicFramePr>
          <p:nvPr>
            <p:custDataLst>
              <p:tags r:id="rId2"/>
            </p:custDataLst>
            <p:extLst>
              <p:ext uri="{D42A27DB-BD31-4B8C-83A1-F6EECF244321}">
                <p14:modId xmlns:p14="http://schemas.microsoft.com/office/powerpoint/2010/main" val="5044315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47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FC1668CA-2A77-45C7-A205-0738663B70CA}"/>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4A8E124-A951-4E49-8F76-684DA63789F4}"/>
              </a:ext>
            </a:extLst>
          </p:cNvPr>
          <p:cNvSpPr>
            <a:spLocks noGrp="1"/>
          </p:cNvSpPr>
          <p:nvPr>
            <p:ph type="title"/>
          </p:nvPr>
        </p:nvSpPr>
        <p:spPr/>
        <p:txBody>
          <a:bodyPr/>
          <a:lstStyle/>
          <a:p>
            <a:r>
              <a:rPr lang="en-US" dirty="0"/>
              <a:t>How to protect data with RAID</a:t>
            </a:r>
          </a:p>
        </p:txBody>
      </p:sp>
      <p:sp>
        <p:nvSpPr>
          <p:cNvPr id="3" name="Subtitle 2">
            <a:extLst>
              <a:ext uri="{FF2B5EF4-FFF2-40B4-BE49-F238E27FC236}">
                <a16:creationId xmlns:a16="http://schemas.microsoft.com/office/drawing/2014/main" id="{2E699098-9F59-4CA9-9C47-51DDC8ADDD09}"/>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F25B99F4-9174-45D2-9F87-35B2A18AA1B5}"/>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507485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C0A1D9D-FB4A-4D6D-B63A-649650FB1FD8}"/>
              </a:ext>
            </a:extLst>
          </p:cNvPr>
          <p:cNvGraphicFramePr>
            <a:graphicFrameLocks noChangeAspect="1"/>
          </p:cNvGraphicFramePr>
          <p:nvPr>
            <p:custDataLst>
              <p:tags r:id="rId2"/>
            </p:custDataLst>
            <p:extLst>
              <p:ext uri="{D42A27DB-BD31-4B8C-83A1-F6EECF244321}">
                <p14:modId xmlns:p14="http://schemas.microsoft.com/office/powerpoint/2010/main" val="28325989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6822" name="think-cell Slide" r:id="rId8" imgW="395" imgH="396" progId="TCLayout.ActiveDocument.1">
                  <p:embed/>
                </p:oleObj>
              </mc:Choice>
              <mc:Fallback>
                <p:oleObj name="think-cell Slide" r:id="rId8" imgW="395" imgH="396" progId="TCLayout.ActiveDocument.1">
                  <p:embed/>
                  <p:pic>
                    <p:nvPicPr>
                      <p:cNvPr id="0" name=""/>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C763A6E-E991-4401-96BC-A5621AC59C9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6480AD07-0D16-4954-B6FC-D1F37D5D6075}"/>
              </a:ext>
            </a:extLst>
          </p:cNvPr>
          <p:cNvSpPr>
            <a:spLocks noGrp="1"/>
          </p:cNvSpPr>
          <p:nvPr>
            <p:ph type="title"/>
            <p:custDataLst>
              <p:tags r:id="rId4"/>
            </p:custDataLst>
          </p:nvPr>
        </p:nvSpPr>
        <p:spPr/>
        <p:txBody>
          <a:bodyPr/>
          <a:lstStyle/>
          <a:p>
            <a:r>
              <a:rPr lang="en-US" dirty="0"/>
              <a:t>How Hard Drives work</a:t>
            </a:r>
          </a:p>
        </p:txBody>
      </p:sp>
      <p:sp>
        <p:nvSpPr>
          <p:cNvPr id="4" name="1. On-page tracker">
            <a:extLst>
              <a:ext uri="{FF2B5EF4-FFF2-40B4-BE49-F238E27FC236}">
                <a16:creationId xmlns:a16="http://schemas.microsoft.com/office/drawing/2014/main" id="{AC7418E4-BC99-4702-B5A2-B1623C24E0AF}"/>
              </a:ext>
            </a:extLst>
          </p:cNvPr>
          <p:cNvSpPr>
            <a:spLocks noGrp="1"/>
          </p:cNvSpPr>
          <p:nvPr>
            <p:ph type="body" sz="quarter" idx="17"/>
            <p:custDataLst>
              <p:tags r:id="rId5"/>
            </p:custDataLst>
          </p:nvPr>
        </p:nvSpPr>
        <p:spPr/>
        <p:txBody>
          <a:bodyPr/>
          <a:lstStyle/>
          <a:p>
            <a:endParaRPr lang="en-US"/>
          </a:p>
        </p:txBody>
      </p:sp>
      <p:sp>
        <p:nvSpPr>
          <p:cNvPr id="11" name="3. Subtitle">
            <a:extLst>
              <a:ext uri="{FF2B5EF4-FFF2-40B4-BE49-F238E27FC236}">
                <a16:creationId xmlns:a16="http://schemas.microsoft.com/office/drawing/2014/main" id="{4AE1C33E-ACA1-4F84-B245-4445CAEE909B}"/>
              </a:ext>
            </a:extLst>
          </p:cNvPr>
          <p:cNvSpPr txBox="1">
            <a:spLocks/>
          </p:cNvSpPr>
          <p:nvPr>
            <p:custDataLst>
              <p:tags r:id="rId6"/>
            </p:custDataLst>
          </p:nvPr>
        </p:nvSpPr>
        <p:spPr>
          <a:xfrm>
            <a:off x="3755136" y="1519109"/>
            <a:ext cx="7882128" cy="1338828"/>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tx1"/>
                </a:solidFill>
                <a:latin typeface="+mn-lt"/>
                <a:ea typeface="+mn-ea"/>
                <a:cs typeface="Arial" panose="020B0604020202020204" pitchFamily="34" charset="0"/>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tx1"/>
                </a:solidFill>
                <a:latin typeface="+mn-lt"/>
                <a:ea typeface="+mn-ea"/>
                <a:cs typeface="Arial" panose="020B0604020202020204" pitchFamily="34" charset="0"/>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tx1"/>
                </a:solidFill>
                <a:latin typeface="+mn-lt"/>
                <a:ea typeface="+mn-ea"/>
                <a:cs typeface="Arial" panose="020B0604020202020204" pitchFamily="34" charset="0"/>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tx1"/>
                </a:solidFill>
                <a:latin typeface="+mn-lt"/>
                <a:ea typeface="+mn-ea"/>
                <a:cs typeface="Arial" panose="020B0604020202020204" pitchFamily="34" charset="0"/>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en-US" dirty="0"/>
              <a:t>Hard drives come in 2 major types: </a:t>
            </a:r>
          </a:p>
          <a:p>
            <a:pPr marL="285750" indent="-285750">
              <a:buFont typeface="Arial" panose="020B0604020202020204" pitchFamily="34" charset="0"/>
              <a:buChar char="•"/>
            </a:pPr>
            <a:r>
              <a:rPr lang="en-US" dirty="0"/>
              <a:t>The traditional type with moving parts; </a:t>
            </a:r>
          </a:p>
          <a:p>
            <a:pPr marL="285750" indent="-285750">
              <a:buFont typeface="Arial" panose="020B0604020202020204" pitchFamily="34" charset="0"/>
              <a:buChar char="•"/>
            </a:pPr>
            <a:r>
              <a:rPr lang="en-US" dirty="0"/>
              <a:t>And a newer, more expensive technology with no moving parts.</a:t>
            </a:r>
          </a:p>
          <a:p>
            <a:endParaRPr lang="en-US" dirty="0"/>
          </a:p>
        </p:txBody>
      </p:sp>
      <p:sp>
        <p:nvSpPr>
          <p:cNvPr id="13" name="Subtitle 12">
            <a:extLst>
              <a:ext uri="{FF2B5EF4-FFF2-40B4-BE49-F238E27FC236}">
                <a16:creationId xmlns:a16="http://schemas.microsoft.com/office/drawing/2014/main" id="{7CEBA992-8E0D-4A98-B516-7D2CE3EED44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26249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E5D7E009-6C81-4AE9-B249-D58828BECDF0}"/>
              </a:ext>
            </a:extLst>
          </p:cNvPr>
          <p:cNvGraphicFramePr>
            <a:graphicFrameLocks noChangeAspect="1"/>
          </p:cNvGraphicFramePr>
          <p:nvPr>
            <p:custDataLst>
              <p:tags r:id="rId2"/>
            </p:custDataLst>
            <p:extLst>
              <p:ext uri="{D42A27DB-BD31-4B8C-83A1-F6EECF244321}">
                <p14:modId xmlns:p14="http://schemas.microsoft.com/office/powerpoint/2010/main" val="42276841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5802" name="think-cell Slide" r:id="rId11" imgW="423" imgH="424" progId="TCLayout.ActiveDocument.1">
                  <p:embed/>
                </p:oleObj>
              </mc:Choice>
              <mc:Fallback>
                <p:oleObj name="think-cell Slide" r:id="rId11" imgW="423" imgH="424" progId="TCLayout.ActiveDocument.1">
                  <p:embed/>
                  <p:pic>
                    <p:nvPicPr>
                      <p:cNvPr id="18" name="Object 17" hidden="1">
                        <a:extLst>
                          <a:ext uri="{FF2B5EF4-FFF2-40B4-BE49-F238E27FC236}">
                            <a16:creationId xmlns:a16="http://schemas.microsoft.com/office/drawing/2014/main" id="{E5D7E009-6C81-4AE9-B249-D58828BECDF0}"/>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9" name="Rectangle 18" hidden="1">
            <a:extLst>
              <a:ext uri="{FF2B5EF4-FFF2-40B4-BE49-F238E27FC236}">
                <a16:creationId xmlns:a16="http://schemas.microsoft.com/office/drawing/2014/main" id="{E37BF38E-4617-41AC-BFBA-0C3D99FF7B61}"/>
              </a:ext>
            </a:extLst>
          </p:cNvPr>
          <p:cNvSpPr/>
          <p:nvPr>
            <p:custDataLst>
              <p:tags r:id="rId3"/>
            </p:custDataLst>
          </p:nvPr>
        </p:nvSpPr>
        <p:spPr>
          <a:xfrm>
            <a:off x="0" y="0"/>
            <a:ext cx="158750" cy="158750"/>
          </a:xfrm>
          <a:prstGeom prst="rect">
            <a:avLst/>
          </a:prstGeom>
          <a:solidFill>
            <a:srgbClr val="051C2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BCD2A298-8503-461D-810E-EF5D7644B382}"/>
              </a:ext>
            </a:extLst>
          </p:cNvPr>
          <p:cNvSpPr>
            <a:spLocks noGrp="1"/>
          </p:cNvSpPr>
          <p:nvPr>
            <p:ph type="title"/>
            <p:custDataLst>
              <p:tags r:id="rId4"/>
            </p:custDataLst>
          </p:nvPr>
        </p:nvSpPr>
        <p:spPr/>
        <p:txBody>
          <a:bodyPr/>
          <a:lstStyle/>
          <a:p>
            <a:r>
              <a:rPr lang="en-US"/>
              <a:t>Agenda</a:t>
            </a:r>
          </a:p>
        </p:txBody>
      </p:sp>
      <p:sp>
        <p:nvSpPr>
          <p:cNvPr id="3" name="1. On-page tracker">
            <a:extLst>
              <a:ext uri="{FF2B5EF4-FFF2-40B4-BE49-F238E27FC236}">
                <a16:creationId xmlns:a16="http://schemas.microsoft.com/office/drawing/2014/main" id="{DCD814BC-E94F-47C8-B303-D453446E41DE}"/>
              </a:ext>
            </a:extLst>
          </p:cNvPr>
          <p:cNvSpPr>
            <a:spLocks noGrp="1"/>
          </p:cNvSpPr>
          <p:nvPr>
            <p:ph type="body" sz="quarter" idx="17"/>
            <p:custDataLst>
              <p:tags r:id="rId5"/>
            </p:custDataLst>
          </p:nvPr>
        </p:nvSpPr>
        <p:spPr/>
        <p:txBody>
          <a:bodyPr/>
          <a:lstStyle/>
          <a:p>
            <a:endParaRPr lang="en-US"/>
          </a:p>
        </p:txBody>
      </p:sp>
      <p:sp>
        <p:nvSpPr>
          <p:cNvPr id="37" name="Text Placeholder 2">
            <a:hlinkClick r:id="rId13" action="ppaction://hlinksldjump"/>
            <a:extLst>
              <a:ext uri="{FF2B5EF4-FFF2-40B4-BE49-F238E27FC236}">
                <a16:creationId xmlns:a16="http://schemas.microsoft.com/office/drawing/2014/main" id="{CED1569A-C456-4746-BF50-16A3D67C2841}"/>
              </a:ext>
            </a:extLst>
          </p:cNvPr>
          <p:cNvSpPr>
            <a:spLocks noGrp="1"/>
          </p:cNvSpPr>
          <p:nvPr>
            <p:custDataLst>
              <p:tags r:id="rId6"/>
            </p:custDataLst>
          </p:nvPr>
        </p:nvSpPr>
        <p:spPr bwMode="gray">
          <a:xfrm>
            <a:off x="4978400" y="1706563"/>
            <a:ext cx="6661150" cy="650875"/>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squar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1">
              <a:spcBef>
                <a:spcPct val="0"/>
              </a:spcBef>
              <a:spcAft>
                <a:spcPct val="0"/>
              </a:spcAft>
            </a:pPr>
            <a:r>
              <a:rPr lang="en-US" b="1" dirty="0"/>
              <a:t>Explain how the drives work, beginning with the internal </a:t>
            </a:r>
            <a:r>
              <a:rPr lang="en-US" b="1"/>
              <a:t>layout and organization of drives</a:t>
            </a:r>
          </a:p>
        </p:txBody>
      </p:sp>
      <p:sp>
        <p:nvSpPr>
          <p:cNvPr id="43" name="Text Placeholder 2">
            <a:hlinkClick r:id="rId14" action="ppaction://hlinksldjump"/>
            <a:extLst>
              <a:ext uri="{FF2B5EF4-FFF2-40B4-BE49-F238E27FC236}">
                <a16:creationId xmlns:a16="http://schemas.microsoft.com/office/drawing/2014/main" id="{D03CBEA9-DEF8-4682-85E0-5EEF480D122C}"/>
              </a:ext>
            </a:extLst>
          </p:cNvPr>
          <p:cNvSpPr>
            <a:spLocks noGrp="1"/>
          </p:cNvSpPr>
          <p:nvPr>
            <p:custDataLst>
              <p:tags r:id="rId7"/>
            </p:custDataLst>
          </p:nvPr>
        </p:nvSpPr>
        <p:spPr bwMode="gray">
          <a:xfrm>
            <a:off x="4978400" y="2357438"/>
            <a:ext cx="6661150" cy="407988"/>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1">
              <a:spcBef>
                <a:spcPct val="0"/>
              </a:spcBef>
              <a:spcAft>
                <a:spcPct val="0"/>
              </a:spcAft>
            </a:pPr>
            <a:r>
              <a:rPr lang="en-US" altLang="en-US" b="1" dirty="0"/>
              <a:t>Identify mass storage interface connections</a:t>
            </a:r>
          </a:p>
        </p:txBody>
      </p:sp>
      <p:sp>
        <p:nvSpPr>
          <p:cNvPr id="14" name="Text Placeholder 2">
            <a:hlinkClick r:id="rId15" action="ppaction://hlinksldjump"/>
            <a:extLst>
              <a:ext uri="{FF2B5EF4-FFF2-40B4-BE49-F238E27FC236}">
                <a16:creationId xmlns:a16="http://schemas.microsoft.com/office/drawing/2014/main" id="{B8838187-8C6E-43BC-98A2-9A4193AED397}"/>
              </a:ext>
            </a:extLst>
          </p:cNvPr>
          <p:cNvSpPr>
            <a:spLocks noGrp="1"/>
          </p:cNvSpPr>
          <p:nvPr>
            <p:custDataLst>
              <p:tags r:id="rId8"/>
            </p:custDataLst>
          </p:nvPr>
        </p:nvSpPr>
        <p:spPr bwMode="gray">
          <a:xfrm>
            <a:off x="4978400" y="2765425"/>
            <a:ext cx="6661150" cy="406400"/>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1">
              <a:spcBef>
                <a:spcPct val="0"/>
              </a:spcBef>
              <a:spcAft>
                <a:spcPct val="0"/>
              </a:spcAft>
            </a:pPr>
            <a:r>
              <a:rPr lang="en-US" altLang="en-US" b="1" dirty="0"/>
              <a:t>Describe how to protect data with RAID</a:t>
            </a:r>
          </a:p>
        </p:txBody>
      </p:sp>
      <p:sp>
        <p:nvSpPr>
          <p:cNvPr id="16" name="Text Placeholder 2">
            <a:extLst>
              <a:ext uri="{FF2B5EF4-FFF2-40B4-BE49-F238E27FC236}">
                <a16:creationId xmlns:a16="http://schemas.microsoft.com/office/drawing/2014/main" id="{3E0E9C53-2E2E-4C71-9BC2-A0815EEE84CA}"/>
              </a:ext>
            </a:extLst>
          </p:cNvPr>
          <p:cNvSpPr>
            <a:spLocks noGrp="1"/>
          </p:cNvSpPr>
          <p:nvPr>
            <p:custDataLst>
              <p:tags r:id="rId9"/>
            </p:custDataLst>
          </p:nvPr>
        </p:nvSpPr>
        <p:spPr bwMode="gray">
          <a:xfrm>
            <a:off x="4978400" y="3171825"/>
            <a:ext cx="6661150" cy="407988"/>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1">
              <a:spcBef>
                <a:spcPct val="0"/>
              </a:spcBef>
              <a:spcAft>
                <a:spcPct val="0"/>
              </a:spcAft>
            </a:pPr>
            <a:r>
              <a:rPr lang="en-US" altLang="en-US" b="1" dirty="0"/>
              <a:t>Describe hard drive installation</a:t>
            </a:r>
          </a:p>
        </p:txBody>
      </p:sp>
    </p:spTree>
    <p:extLst>
      <p:ext uri="{BB962C8B-B14F-4D97-AF65-F5344CB8AC3E}">
        <p14:creationId xmlns:p14="http://schemas.microsoft.com/office/powerpoint/2010/main" val="2513192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60DBA43-4EBE-4EC6-B054-F6DBD28290FC}"/>
              </a:ext>
            </a:extLst>
          </p:cNvPr>
          <p:cNvGraphicFramePr>
            <a:graphicFrameLocks noChangeAspect="1"/>
          </p:cNvGraphicFramePr>
          <p:nvPr>
            <p:custDataLst>
              <p:tags r:id="rId2"/>
            </p:custDataLst>
            <p:extLst>
              <p:ext uri="{D42A27DB-BD31-4B8C-83A1-F6EECF244321}">
                <p14:modId xmlns:p14="http://schemas.microsoft.com/office/powerpoint/2010/main" val="6746787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650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0E6E77C-28EA-4970-A670-21E819E7EA92}"/>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4F348DD3-E9CE-4DD5-A1F1-CA0C17E47B41}"/>
              </a:ext>
            </a:extLst>
          </p:cNvPr>
          <p:cNvSpPr>
            <a:spLocks noGrp="1"/>
          </p:cNvSpPr>
          <p:nvPr>
            <p:ph type="title"/>
          </p:nvPr>
        </p:nvSpPr>
        <p:spPr/>
        <p:txBody>
          <a:bodyPr/>
          <a:lstStyle/>
          <a:p>
            <a:r>
              <a:rPr lang="en-US" dirty="0"/>
              <a:t>Hard drive installation</a:t>
            </a:r>
          </a:p>
        </p:txBody>
      </p:sp>
      <p:sp>
        <p:nvSpPr>
          <p:cNvPr id="3" name="Subtitle 2">
            <a:extLst>
              <a:ext uri="{FF2B5EF4-FFF2-40B4-BE49-F238E27FC236}">
                <a16:creationId xmlns:a16="http://schemas.microsoft.com/office/drawing/2014/main" id="{604CADBB-3ED8-4901-9554-C1BBA2A506D2}"/>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042CEB9-6717-4509-AC21-274EA724095F}"/>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2861785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4C0A1D9D-FB4A-4D6D-B63A-649650FB1F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37" name="think-cell Slide" r:id="rId8" imgW="395" imgH="396" progId="TCLayout.ActiveDocument.1">
                  <p:embed/>
                </p:oleObj>
              </mc:Choice>
              <mc:Fallback>
                <p:oleObj name="think-cell Slide" r:id="rId8" imgW="395" imgH="396" progId="TCLayout.ActiveDocument.1">
                  <p:embed/>
                  <p:pic>
                    <p:nvPicPr>
                      <p:cNvPr id="6" name="Object 5" hidden="1">
                        <a:extLst>
                          <a:ext uri="{FF2B5EF4-FFF2-40B4-BE49-F238E27FC236}">
                            <a16:creationId xmlns:a16="http://schemas.microsoft.com/office/drawing/2014/main" id="{4C0A1D9D-FB4A-4D6D-B63A-649650FB1FD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C763A6E-E991-4401-96BC-A5621AC59C9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6480AD07-0D16-4954-B6FC-D1F37D5D6075}"/>
              </a:ext>
            </a:extLst>
          </p:cNvPr>
          <p:cNvSpPr>
            <a:spLocks noGrp="1"/>
          </p:cNvSpPr>
          <p:nvPr>
            <p:ph type="title"/>
            <p:custDataLst>
              <p:tags r:id="rId4"/>
            </p:custDataLst>
          </p:nvPr>
        </p:nvSpPr>
        <p:spPr/>
        <p:txBody>
          <a:bodyPr/>
          <a:lstStyle/>
          <a:p>
            <a:r>
              <a:rPr lang="en-US" dirty="0"/>
              <a:t>How Hard Drives work</a:t>
            </a:r>
          </a:p>
        </p:txBody>
      </p:sp>
      <p:sp>
        <p:nvSpPr>
          <p:cNvPr id="3" name="3. Subtitle">
            <a:extLst>
              <a:ext uri="{FF2B5EF4-FFF2-40B4-BE49-F238E27FC236}">
                <a16:creationId xmlns:a16="http://schemas.microsoft.com/office/drawing/2014/main" id="{73B3A005-BFDC-4564-91CD-DFB543054A28}"/>
              </a:ext>
            </a:extLst>
          </p:cNvPr>
          <p:cNvSpPr>
            <a:spLocks noGrp="1"/>
          </p:cNvSpPr>
          <p:nvPr>
            <p:ph type="subTitle" idx="1"/>
            <p:custDataLst>
              <p:tags r:id="rId5"/>
            </p:custDataLst>
          </p:nvPr>
        </p:nvSpPr>
        <p:spPr>
          <a:xfrm>
            <a:off x="554736" y="3659644"/>
            <a:ext cx="2514600" cy="630942"/>
          </a:xfrm>
        </p:spPr>
        <p:txBody>
          <a:bodyPr/>
          <a:lstStyle/>
          <a:p>
            <a:r>
              <a:rPr lang="en-US" b="1" dirty="0"/>
              <a:t>Magnetic Hard Drives</a:t>
            </a:r>
          </a:p>
          <a:p>
            <a:endParaRPr lang="en-US" dirty="0"/>
          </a:p>
        </p:txBody>
      </p:sp>
      <p:sp>
        <p:nvSpPr>
          <p:cNvPr id="4" name="1. On-page tracker">
            <a:extLst>
              <a:ext uri="{FF2B5EF4-FFF2-40B4-BE49-F238E27FC236}">
                <a16:creationId xmlns:a16="http://schemas.microsoft.com/office/drawing/2014/main" id="{AC7418E4-BC99-4702-B5A2-B1623C24E0AF}"/>
              </a:ext>
            </a:extLst>
          </p:cNvPr>
          <p:cNvSpPr>
            <a:spLocks noGrp="1"/>
          </p:cNvSpPr>
          <p:nvPr>
            <p:ph type="body" sz="quarter" idx="17"/>
            <p:custDataLst>
              <p:tags r:id="rId6"/>
            </p:custDataLst>
          </p:nvPr>
        </p:nvSpPr>
        <p:spPr/>
        <p:txBody>
          <a:bodyPr/>
          <a:lstStyle/>
          <a:p>
            <a:endParaRPr lang="en-US"/>
          </a:p>
        </p:txBody>
      </p:sp>
      <p:sp>
        <p:nvSpPr>
          <p:cNvPr id="7" name="Text Placeholder 2">
            <a:extLst>
              <a:ext uri="{FF2B5EF4-FFF2-40B4-BE49-F238E27FC236}">
                <a16:creationId xmlns:a16="http://schemas.microsoft.com/office/drawing/2014/main" id="{3E30CE20-7717-4531-AAEE-CE9AB60216BE}"/>
              </a:ext>
            </a:extLst>
          </p:cNvPr>
          <p:cNvSpPr txBox="1">
            <a:spLocks/>
          </p:cNvSpPr>
          <p:nvPr/>
        </p:nvSpPr>
        <p:spPr>
          <a:xfrm>
            <a:off x="3811284" y="1642662"/>
            <a:ext cx="3465576" cy="4033963"/>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2000" b="1" dirty="0"/>
              <a:t>Magnetic Hard Drives</a:t>
            </a:r>
          </a:p>
          <a:p>
            <a:r>
              <a:rPr lang="en-US" dirty="0"/>
              <a:t>A traditional hard disk drive (HDD) is composed of individual disks, or </a:t>
            </a:r>
            <a:r>
              <a:rPr lang="en-US" i="1" dirty="0"/>
              <a:t>platters</a:t>
            </a:r>
            <a:r>
              <a:rPr lang="en-US" dirty="0"/>
              <a:t>, with read/write heads on actuator arms controlled by a servo motor - all contained in a sealed case that prevents contamination by outside air.</a:t>
            </a:r>
          </a:p>
          <a:p>
            <a:r>
              <a:rPr lang="en-US" dirty="0"/>
              <a:t>The aluminum platters are coated with a magnetic medium. Two tiny read/write heads service each platter, one to read the top of the platter and the other to read the bottom of the platter. Each head has a </a:t>
            </a:r>
            <a:r>
              <a:rPr lang="en-US" dirty="0" err="1"/>
              <a:t>bitsized</a:t>
            </a:r>
            <a:r>
              <a:rPr lang="en-US" dirty="0"/>
              <a:t> </a:t>
            </a:r>
            <a:r>
              <a:rPr lang="en-US" i="1" dirty="0"/>
              <a:t>transducer </a:t>
            </a:r>
            <a:r>
              <a:rPr lang="en-US" dirty="0"/>
              <a:t>to read or write to each spot on the drive.</a:t>
            </a:r>
          </a:p>
          <a:p>
            <a:endParaRPr lang="en-US" dirty="0"/>
          </a:p>
        </p:txBody>
      </p:sp>
      <p:pic>
        <p:nvPicPr>
          <p:cNvPr id="9" name="Picture 8">
            <a:extLst>
              <a:ext uri="{FF2B5EF4-FFF2-40B4-BE49-F238E27FC236}">
                <a16:creationId xmlns:a16="http://schemas.microsoft.com/office/drawing/2014/main" id="{09A3E9E2-E852-464E-BB2A-6A66F8D39759}"/>
              </a:ext>
            </a:extLst>
          </p:cNvPr>
          <p:cNvPicPr>
            <a:picLocks noChangeAspect="1"/>
          </p:cNvPicPr>
          <p:nvPr/>
        </p:nvPicPr>
        <p:blipFill>
          <a:blip r:embed="rId10"/>
          <a:stretch>
            <a:fillRect/>
          </a:stretch>
        </p:blipFill>
        <p:spPr>
          <a:xfrm>
            <a:off x="8203977" y="1341812"/>
            <a:ext cx="2386013" cy="2805113"/>
          </a:xfrm>
          <a:prstGeom prst="rect">
            <a:avLst/>
          </a:prstGeom>
        </p:spPr>
      </p:pic>
    </p:spTree>
    <p:extLst>
      <p:ext uri="{BB962C8B-B14F-4D97-AF65-F5344CB8AC3E}">
        <p14:creationId xmlns:p14="http://schemas.microsoft.com/office/powerpoint/2010/main" val="2403179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4C0A1D9D-FB4A-4D6D-B63A-649650FB1F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7844" name="think-cell Slide" r:id="rId8" imgW="395" imgH="396" progId="TCLayout.ActiveDocument.1">
                  <p:embed/>
                </p:oleObj>
              </mc:Choice>
              <mc:Fallback>
                <p:oleObj name="think-cell Slide" r:id="rId8" imgW="395" imgH="396" progId="TCLayout.ActiveDocument.1">
                  <p:embed/>
                  <p:pic>
                    <p:nvPicPr>
                      <p:cNvPr id="6" name="Object 5" hidden="1">
                        <a:extLst>
                          <a:ext uri="{FF2B5EF4-FFF2-40B4-BE49-F238E27FC236}">
                            <a16:creationId xmlns:a16="http://schemas.microsoft.com/office/drawing/2014/main" id="{4C0A1D9D-FB4A-4D6D-B63A-649650FB1FD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C763A6E-E991-4401-96BC-A5621AC59C9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6480AD07-0D16-4954-B6FC-D1F37D5D6075}"/>
              </a:ext>
            </a:extLst>
          </p:cNvPr>
          <p:cNvSpPr>
            <a:spLocks noGrp="1"/>
          </p:cNvSpPr>
          <p:nvPr>
            <p:ph type="title"/>
            <p:custDataLst>
              <p:tags r:id="rId4"/>
            </p:custDataLst>
          </p:nvPr>
        </p:nvSpPr>
        <p:spPr/>
        <p:txBody>
          <a:bodyPr/>
          <a:lstStyle/>
          <a:p>
            <a:r>
              <a:rPr lang="en-US" dirty="0"/>
              <a:t>How Hard Drives work</a:t>
            </a:r>
          </a:p>
        </p:txBody>
      </p:sp>
      <p:sp>
        <p:nvSpPr>
          <p:cNvPr id="3" name="3. Subtitle">
            <a:extLst>
              <a:ext uri="{FF2B5EF4-FFF2-40B4-BE49-F238E27FC236}">
                <a16:creationId xmlns:a16="http://schemas.microsoft.com/office/drawing/2014/main" id="{73B3A005-BFDC-4564-91CD-DFB543054A28}"/>
              </a:ext>
            </a:extLst>
          </p:cNvPr>
          <p:cNvSpPr>
            <a:spLocks noGrp="1"/>
          </p:cNvSpPr>
          <p:nvPr>
            <p:ph type="subTitle" idx="1"/>
            <p:custDataLst>
              <p:tags r:id="rId5"/>
            </p:custDataLst>
          </p:nvPr>
        </p:nvSpPr>
        <p:spPr>
          <a:xfrm>
            <a:off x="554736" y="3659644"/>
            <a:ext cx="2514600" cy="630942"/>
          </a:xfrm>
        </p:spPr>
        <p:txBody>
          <a:bodyPr/>
          <a:lstStyle/>
          <a:p>
            <a:r>
              <a:rPr lang="en-US" b="1" dirty="0"/>
              <a:t>Magnetic Hard Drives</a:t>
            </a:r>
          </a:p>
          <a:p>
            <a:endParaRPr lang="en-US" dirty="0"/>
          </a:p>
        </p:txBody>
      </p:sp>
      <p:sp>
        <p:nvSpPr>
          <p:cNvPr id="4" name="1. On-page tracker">
            <a:extLst>
              <a:ext uri="{FF2B5EF4-FFF2-40B4-BE49-F238E27FC236}">
                <a16:creationId xmlns:a16="http://schemas.microsoft.com/office/drawing/2014/main" id="{AC7418E4-BC99-4702-B5A2-B1623C24E0AF}"/>
              </a:ext>
            </a:extLst>
          </p:cNvPr>
          <p:cNvSpPr>
            <a:spLocks noGrp="1"/>
          </p:cNvSpPr>
          <p:nvPr>
            <p:ph type="body" sz="quarter" idx="17"/>
            <p:custDataLst>
              <p:tags r:id="rId6"/>
            </p:custDataLst>
          </p:nvPr>
        </p:nvSpPr>
        <p:spPr/>
        <p:txBody>
          <a:bodyPr/>
          <a:lstStyle/>
          <a:p>
            <a:endParaRPr lang="en-US"/>
          </a:p>
        </p:txBody>
      </p:sp>
      <p:sp>
        <p:nvSpPr>
          <p:cNvPr id="7" name="Text Placeholder 2">
            <a:extLst>
              <a:ext uri="{FF2B5EF4-FFF2-40B4-BE49-F238E27FC236}">
                <a16:creationId xmlns:a16="http://schemas.microsoft.com/office/drawing/2014/main" id="{3E30CE20-7717-4531-AAEE-CE9AB60216BE}"/>
              </a:ext>
            </a:extLst>
          </p:cNvPr>
          <p:cNvSpPr txBox="1">
            <a:spLocks/>
          </p:cNvSpPr>
          <p:nvPr/>
        </p:nvSpPr>
        <p:spPr>
          <a:xfrm>
            <a:off x="3811284" y="1642662"/>
            <a:ext cx="3465576" cy="4033963"/>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2000" b="1" dirty="0"/>
              <a:t>Magnetic Hard Drives</a:t>
            </a:r>
          </a:p>
          <a:p>
            <a:r>
              <a:rPr lang="en-US" dirty="0"/>
              <a:t>A traditional hard disk drive (HDD) is composed of individual disks, or </a:t>
            </a:r>
            <a:r>
              <a:rPr lang="en-US" i="1" dirty="0"/>
              <a:t>platters</a:t>
            </a:r>
            <a:r>
              <a:rPr lang="en-US" dirty="0"/>
              <a:t>, with read/write heads on actuator arms controlled by a servo motor - all contained in a sealed case that prevents contamination by outside air.</a:t>
            </a:r>
          </a:p>
          <a:p>
            <a:r>
              <a:rPr lang="en-US" dirty="0"/>
              <a:t>The aluminum platters are coated with a magnetic medium. Two tiny read/write heads service each platter, one to read the top of the platter and the other to read the bottom of the platter. Each head has a </a:t>
            </a:r>
            <a:r>
              <a:rPr lang="en-US" dirty="0" err="1"/>
              <a:t>bitsized</a:t>
            </a:r>
            <a:r>
              <a:rPr lang="en-US" dirty="0"/>
              <a:t> </a:t>
            </a:r>
            <a:r>
              <a:rPr lang="en-US" i="1" dirty="0"/>
              <a:t>transducer </a:t>
            </a:r>
            <a:r>
              <a:rPr lang="en-US" dirty="0"/>
              <a:t>to read or write to each spot on the drive.</a:t>
            </a:r>
          </a:p>
          <a:p>
            <a:endParaRPr lang="en-US" dirty="0"/>
          </a:p>
        </p:txBody>
      </p:sp>
      <p:pic>
        <p:nvPicPr>
          <p:cNvPr id="9" name="Picture 8">
            <a:extLst>
              <a:ext uri="{FF2B5EF4-FFF2-40B4-BE49-F238E27FC236}">
                <a16:creationId xmlns:a16="http://schemas.microsoft.com/office/drawing/2014/main" id="{09A3E9E2-E852-464E-BB2A-6A66F8D39759}"/>
              </a:ext>
            </a:extLst>
          </p:cNvPr>
          <p:cNvPicPr>
            <a:picLocks noChangeAspect="1"/>
          </p:cNvPicPr>
          <p:nvPr/>
        </p:nvPicPr>
        <p:blipFill>
          <a:blip r:embed="rId10"/>
          <a:stretch>
            <a:fillRect/>
          </a:stretch>
        </p:blipFill>
        <p:spPr>
          <a:xfrm>
            <a:off x="8203977" y="1341812"/>
            <a:ext cx="2386013" cy="2805113"/>
          </a:xfrm>
          <a:prstGeom prst="rect">
            <a:avLst/>
          </a:prstGeom>
        </p:spPr>
      </p:pic>
    </p:spTree>
    <p:extLst>
      <p:ext uri="{BB962C8B-B14F-4D97-AF65-F5344CB8AC3E}">
        <p14:creationId xmlns:p14="http://schemas.microsoft.com/office/powerpoint/2010/main" val="4093362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4C0A1D9D-FB4A-4D6D-B63A-649650FB1F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5009" name="think-cell Slide" r:id="rId8" imgW="395" imgH="396" progId="TCLayout.ActiveDocument.1">
                  <p:embed/>
                </p:oleObj>
              </mc:Choice>
              <mc:Fallback>
                <p:oleObj name="think-cell Slide" r:id="rId8" imgW="395" imgH="396" progId="TCLayout.ActiveDocument.1">
                  <p:embed/>
                  <p:pic>
                    <p:nvPicPr>
                      <p:cNvPr id="6" name="Object 2" hidden="1">
                        <a:extLst>
                          <a:ext uri="{FF2B5EF4-FFF2-40B4-BE49-F238E27FC236}">
                            <a16:creationId xmlns:a16="http://schemas.microsoft.com/office/drawing/2014/main" id="{4C0A1D9D-FB4A-4D6D-B63A-649650FB1FD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C763A6E-E991-4401-96BC-A5621AC59C9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6480AD07-0D16-4954-B6FC-D1F37D5D6075}"/>
              </a:ext>
            </a:extLst>
          </p:cNvPr>
          <p:cNvSpPr>
            <a:spLocks noGrp="1"/>
          </p:cNvSpPr>
          <p:nvPr>
            <p:ph type="title"/>
            <p:custDataLst>
              <p:tags r:id="rId4"/>
            </p:custDataLst>
          </p:nvPr>
        </p:nvSpPr>
        <p:spPr/>
        <p:txBody>
          <a:bodyPr/>
          <a:lstStyle/>
          <a:p>
            <a:r>
              <a:rPr lang="en-US" dirty="0"/>
              <a:t>How Hard Drives work</a:t>
            </a:r>
          </a:p>
        </p:txBody>
      </p:sp>
      <p:sp>
        <p:nvSpPr>
          <p:cNvPr id="3" name="3. Subtitle">
            <a:extLst>
              <a:ext uri="{FF2B5EF4-FFF2-40B4-BE49-F238E27FC236}">
                <a16:creationId xmlns:a16="http://schemas.microsoft.com/office/drawing/2014/main" id="{73B3A005-BFDC-4564-91CD-DFB543054A28}"/>
              </a:ext>
            </a:extLst>
          </p:cNvPr>
          <p:cNvSpPr>
            <a:spLocks noGrp="1"/>
          </p:cNvSpPr>
          <p:nvPr>
            <p:ph type="subTitle" idx="1"/>
            <p:custDataLst>
              <p:tags r:id="rId5"/>
            </p:custDataLst>
          </p:nvPr>
        </p:nvSpPr>
        <p:spPr>
          <a:xfrm>
            <a:off x="554736" y="3659644"/>
            <a:ext cx="2514600" cy="907941"/>
          </a:xfrm>
        </p:spPr>
        <p:txBody>
          <a:bodyPr/>
          <a:lstStyle/>
          <a:p>
            <a:r>
              <a:rPr lang="en-US" b="1" dirty="0"/>
              <a:t>Spindle (or Rotational) Speed</a:t>
            </a:r>
          </a:p>
          <a:p>
            <a:endParaRPr lang="en-US" dirty="0"/>
          </a:p>
        </p:txBody>
      </p:sp>
      <p:sp>
        <p:nvSpPr>
          <p:cNvPr id="4" name="1. On-page tracker">
            <a:extLst>
              <a:ext uri="{FF2B5EF4-FFF2-40B4-BE49-F238E27FC236}">
                <a16:creationId xmlns:a16="http://schemas.microsoft.com/office/drawing/2014/main" id="{AC7418E4-BC99-4702-B5A2-B1623C24E0AF}"/>
              </a:ext>
            </a:extLst>
          </p:cNvPr>
          <p:cNvSpPr>
            <a:spLocks noGrp="1"/>
          </p:cNvSpPr>
          <p:nvPr>
            <p:ph type="body" sz="quarter" idx="17"/>
            <p:custDataLst>
              <p:tags r:id="rId6"/>
            </p:custDataLst>
          </p:nvPr>
        </p:nvSpPr>
        <p:spPr/>
        <p:txBody>
          <a:bodyPr/>
          <a:lstStyle/>
          <a:p>
            <a:endParaRPr lang="en-US"/>
          </a:p>
        </p:txBody>
      </p:sp>
      <p:sp>
        <p:nvSpPr>
          <p:cNvPr id="7" name="Text Placeholder 2">
            <a:extLst>
              <a:ext uri="{FF2B5EF4-FFF2-40B4-BE49-F238E27FC236}">
                <a16:creationId xmlns:a16="http://schemas.microsoft.com/office/drawing/2014/main" id="{3E30CE20-7717-4531-AAEE-CE9AB60216BE}"/>
              </a:ext>
            </a:extLst>
          </p:cNvPr>
          <p:cNvSpPr txBox="1">
            <a:spLocks/>
          </p:cNvSpPr>
          <p:nvPr/>
        </p:nvSpPr>
        <p:spPr>
          <a:xfrm>
            <a:off x="3811284" y="1642662"/>
            <a:ext cx="7825980" cy="4033963"/>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Hard drives run at a set </a:t>
            </a:r>
            <a:r>
              <a:rPr lang="en-US" i="1" dirty="0"/>
              <a:t>spindle speed</a:t>
            </a:r>
            <a:r>
              <a:rPr lang="en-US" dirty="0"/>
              <a:t>, with the spinning platters measured in </a:t>
            </a:r>
            <a:r>
              <a:rPr lang="en-US" i="1" dirty="0"/>
              <a:t>revolutions per minute </a:t>
            </a:r>
            <a:r>
              <a:rPr lang="en-US" dirty="0"/>
              <a:t>(</a:t>
            </a:r>
            <a:r>
              <a:rPr lang="en-US" i="1" dirty="0"/>
              <a:t>RPM</a:t>
            </a:r>
            <a:r>
              <a:rPr lang="en-US" dirty="0"/>
              <a:t>).</a:t>
            </a:r>
          </a:p>
          <a:p>
            <a:r>
              <a:rPr lang="en-US" dirty="0"/>
              <a:t>Older drives ran at a speed of 3600 RPM, and drives are sold with speeds up to 15,000 RPM. The faster the spindle speed, the faster the drive stores and retrieves data.</a:t>
            </a:r>
          </a:p>
          <a:p>
            <a:r>
              <a:rPr lang="en-US" dirty="0"/>
              <a:t>The two most common speeds are 5400 and 7200 RPM.</a:t>
            </a:r>
          </a:p>
          <a:p>
            <a:r>
              <a:rPr lang="en-US" dirty="0"/>
              <a:t>Faster drives generally equate to better performance, but they also generate more noise and heat. Excess heat cuts the life of hard drives dramatically.</a:t>
            </a:r>
          </a:p>
        </p:txBody>
      </p:sp>
    </p:spTree>
    <p:extLst>
      <p:ext uri="{BB962C8B-B14F-4D97-AF65-F5344CB8AC3E}">
        <p14:creationId xmlns:p14="http://schemas.microsoft.com/office/powerpoint/2010/main" val="2531889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4C0A1D9D-FB4A-4D6D-B63A-649650FB1F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8869" name="think-cell Slide" r:id="rId8" imgW="395" imgH="396" progId="TCLayout.ActiveDocument.1">
                  <p:embed/>
                </p:oleObj>
              </mc:Choice>
              <mc:Fallback>
                <p:oleObj name="think-cell Slide" r:id="rId8" imgW="395" imgH="396" progId="TCLayout.ActiveDocument.1">
                  <p:embed/>
                  <p:pic>
                    <p:nvPicPr>
                      <p:cNvPr id="6" name="Object 2" hidden="1">
                        <a:extLst>
                          <a:ext uri="{FF2B5EF4-FFF2-40B4-BE49-F238E27FC236}">
                            <a16:creationId xmlns:a16="http://schemas.microsoft.com/office/drawing/2014/main" id="{4C0A1D9D-FB4A-4D6D-B63A-649650FB1FD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C763A6E-E991-4401-96BC-A5621AC59C9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6480AD07-0D16-4954-B6FC-D1F37D5D6075}"/>
              </a:ext>
            </a:extLst>
          </p:cNvPr>
          <p:cNvSpPr>
            <a:spLocks noGrp="1"/>
          </p:cNvSpPr>
          <p:nvPr>
            <p:ph type="title"/>
            <p:custDataLst>
              <p:tags r:id="rId4"/>
            </p:custDataLst>
          </p:nvPr>
        </p:nvSpPr>
        <p:spPr/>
        <p:txBody>
          <a:bodyPr/>
          <a:lstStyle/>
          <a:p>
            <a:r>
              <a:rPr lang="en-US" dirty="0"/>
              <a:t>How Hard Drives work</a:t>
            </a:r>
          </a:p>
        </p:txBody>
      </p:sp>
      <p:sp>
        <p:nvSpPr>
          <p:cNvPr id="3" name="3. Subtitle">
            <a:extLst>
              <a:ext uri="{FF2B5EF4-FFF2-40B4-BE49-F238E27FC236}">
                <a16:creationId xmlns:a16="http://schemas.microsoft.com/office/drawing/2014/main" id="{73B3A005-BFDC-4564-91CD-DFB543054A28}"/>
              </a:ext>
            </a:extLst>
          </p:cNvPr>
          <p:cNvSpPr>
            <a:spLocks noGrp="1"/>
          </p:cNvSpPr>
          <p:nvPr>
            <p:ph type="subTitle" idx="1"/>
            <p:custDataLst>
              <p:tags r:id="rId5"/>
            </p:custDataLst>
          </p:nvPr>
        </p:nvSpPr>
        <p:spPr>
          <a:xfrm>
            <a:off x="554736" y="3659644"/>
            <a:ext cx="2514600" cy="630942"/>
          </a:xfrm>
        </p:spPr>
        <p:txBody>
          <a:bodyPr/>
          <a:lstStyle/>
          <a:p>
            <a:r>
              <a:rPr lang="en-US" b="1" dirty="0"/>
              <a:t>Magnetic Hard Drives</a:t>
            </a:r>
          </a:p>
          <a:p>
            <a:endParaRPr lang="en-US" dirty="0"/>
          </a:p>
        </p:txBody>
      </p:sp>
      <p:sp>
        <p:nvSpPr>
          <p:cNvPr id="4" name="1. On-page tracker">
            <a:extLst>
              <a:ext uri="{FF2B5EF4-FFF2-40B4-BE49-F238E27FC236}">
                <a16:creationId xmlns:a16="http://schemas.microsoft.com/office/drawing/2014/main" id="{AC7418E4-BC99-4702-B5A2-B1623C24E0AF}"/>
              </a:ext>
            </a:extLst>
          </p:cNvPr>
          <p:cNvSpPr>
            <a:spLocks noGrp="1"/>
          </p:cNvSpPr>
          <p:nvPr>
            <p:ph type="body" sz="quarter" idx="17"/>
            <p:custDataLst>
              <p:tags r:id="rId6"/>
            </p:custDataLst>
          </p:nvPr>
        </p:nvSpPr>
        <p:spPr/>
        <p:txBody>
          <a:bodyPr/>
          <a:lstStyle/>
          <a:p>
            <a:endParaRPr lang="en-US"/>
          </a:p>
        </p:txBody>
      </p:sp>
      <p:sp>
        <p:nvSpPr>
          <p:cNvPr id="7" name="Text Placeholder 2">
            <a:extLst>
              <a:ext uri="{FF2B5EF4-FFF2-40B4-BE49-F238E27FC236}">
                <a16:creationId xmlns:a16="http://schemas.microsoft.com/office/drawing/2014/main" id="{3E30CE20-7717-4531-AAEE-CE9AB60216BE}"/>
              </a:ext>
            </a:extLst>
          </p:cNvPr>
          <p:cNvSpPr txBox="1">
            <a:spLocks/>
          </p:cNvSpPr>
          <p:nvPr/>
        </p:nvSpPr>
        <p:spPr>
          <a:xfrm>
            <a:off x="3811284" y="1642662"/>
            <a:ext cx="3776632" cy="4033963"/>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2000" b="1" dirty="0"/>
              <a:t>Form Factors</a:t>
            </a:r>
          </a:p>
          <a:p>
            <a:r>
              <a:rPr lang="en-US" dirty="0"/>
              <a:t>Magnetic hard drives are manufactured in two standardized form factors, 2.5-inch and 3.5-inch.</a:t>
            </a:r>
          </a:p>
          <a:p>
            <a:endParaRPr lang="en-US" dirty="0"/>
          </a:p>
          <a:p>
            <a:r>
              <a:rPr lang="en-US" dirty="0"/>
              <a:t>The form factor only defines size. The connections and the storage technology inside these drives can vary.</a:t>
            </a:r>
          </a:p>
          <a:p>
            <a:endParaRPr lang="en-US" dirty="0"/>
          </a:p>
        </p:txBody>
      </p:sp>
      <p:pic>
        <p:nvPicPr>
          <p:cNvPr id="8" name="Picture 7">
            <a:extLst>
              <a:ext uri="{FF2B5EF4-FFF2-40B4-BE49-F238E27FC236}">
                <a16:creationId xmlns:a16="http://schemas.microsoft.com/office/drawing/2014/main" id="{5379DF83-4F8B-46EE-A490-F18BEF6E4B4C}"/>
              </a:ext>
            </a:extLst>
          </p:cNvPr>
          <p:cNvPicPr>
            <a:picLocks noChangeAspect="1"/>
          </p:cNvPicPr>
          <p:nvPr/>
        </p:nvPicPr>
        <p:blipFill>
          <a:blip r:embed="rId10"/>
          <a:stretch>
            <a:fillRect/>
          </a:stretch>
        </p:blipFill>
        <p:spPr>
          <a:xfrm>
            <a:off x="8623914" y="1778383"/>
            <a:ext cx="2380969" cy="1881260"/>
          </a:xfrm>
          <a:prstGeom prst="rect">
            <a:avLst/>
          </a:prstGeom>
        </p:spPr>
      </p:pic>
    </p:spTree>
    <p:extLst>
      <p:ext uri="{BB962C8B-B14F-4D97-AF65-F5344CB8AC3E}">
        <p14:creationId xmlns:p14="http://schemas.microsoft.com/office/powerpoint/2010/main" val="129456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4C0A1D9D-FB4A-4D6D-B63A-649650FB1F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9896" name="think-cell Slide" r:id="rId8" imgW="395" imgH="396" progId="TCLayout.ActiveDocument.1">
                  <p:embed/>
                </p:oleObj>
              </mc:Choice>
              <mc:Fallback>
                <p:oleObj name="think-cell Slide" r:id="rId8" imgW="395" imgH="396" progId="TCLayout.ActiveDocument.1">
                  <p:embed/>
                  <p:pic>
                    <p:nvPicPr>
                      <p:cNvPr id="6" name="Object 2" hidden="1">
                        <a:extLst>
                          <a:ext uri="{FF2B5EF4-FFF2-40B4-BE49-F238E27FC236}">
                            <a16:creationId xmlns:a16="http://schemas.microsoft.com/office/drawing/2014/main" id="{4C0A1D9D-FB4A-4D6D-B63A-649650FB1FD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C763A6E-E991-4401-96BC-A5621AC59C9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6480AD07-0D16-4954-B6FC-D1F37D5D6075}"/>
              </a:ext>
            </a:extLst>
          </p:cNvPr>
          <p:cNvSpPr>
            <a:spLocks noGrp="1"/>
          </p:cNvSpPr>
          <p:nvPr>
            <p:ph type="title"/>
            <p:custDataLst>
              <p:tags r:id="rId4"/>
            </p:custDataLst>
          </p:nvPr>
        </p:nvSpPr>
        <p:spPr/>
        <p:txBody>
          <a:bodyPr/>
          <a:lstStyle/>
          <a:p>
            <a:r>
              <a:rPr lang="en-US" dirty="0"/>
              <a:t>How Hard Drives work</a:t>
            </a:r>
          </a:p>
        </p:txBody>
      </p:sp>
      <p:sp>
        <p:nvSpPr>
          <p:cNvPr id="3" name="3. Subtitle">
            <a:extLst>
              <a:ext uri="{FF2B5EF4-FFF2-40B4-BE49-F238E27FC236}">
                <a16:creationId xmlns:a16="http://schemas.microsoft.com/office/drawing/2014/main" id="{73B3A005-BFDC-4564-91CD-DFB543054A28}"/>
              </a:ext>
            </a:extLst>
          </p:cNvPr>
          <p:cNvSpPr>
            <a:spLocks noGrp="1"/>
          </p:cNvSpPr>
          <p:nvPr>
            <p:ph type="subTitle" idx="1"/>
            <p:custDataLst>
              <p:tags r:id="rId5"/>
            </p:custDataLst>
          </p:nvPr>
        </p:nvSpPr>
        <p:spPr>
          <a:xfrm>
            <a:off x="554736" y="3659644"/>
            <a:ext cx="2514600" cy="553998"/>
          </a:xfrm>
        </p:spPr>
        <p:txBody>
          <a:bodyPr/>
          <a:lstStyle/>
          <a:p>
            <a:r>
              <a:rPr lang="en-US" b="1" dirty="0"/>
              <a:t>Solid-State Drives (SSD)</a:t>
            </a:r>
          </a:p>
        </p:txBody>
      </p:sp>
      <p:sp>
        <p:nvSpPr>
          <p:cNvPr id="4" name="1. On-page tracker">
            <a:extLst>
              <a:ext uri="{FF2B5EF4-FFF2-40B4-BE49-F238E27FC236}">
                <a16:creationId xmlns:a16="http://schemas.microsoft.com/office/drawing/2014/main" id="{AC7418E4-BC99-4702-B5A2-B1623C24E0AF}"/>
              </a:ext>
            </a:extLst>
          </p:cNvPr>
          <p:cNvSpPr>
            <a:spLocks noGrp="1"/>
          </p:cNvSpPr>
          <p:nvPr>
            <p:ph type="body" sz="quarter" idx="17"/>
            <p:custDataLst>
              <p:tags r:id="rId6"/>
            </p:custDataLst>
          </p:nvPr>
        </p:nvSpPr>
        <p:spPr/>
        <p:txBody>
          <a:bodyPr/>
          <a:lstStyle/>
          <a:p>
            <a:endParaRPr lang="en-US"/>
          </a:p>
        </p:txBody>
      </p:sp>
      <p:sp>
        <p:nvSpPr>
          <p:cNvPr id="7" name="Text Placeholder 2">
            <a:extLst>
              <a:ext uri="{FF2B5EF4-FFF2-40B4-BE49-F238E27FC236}">
                <a16:creationId xmlns:a16="http://schemas.microsoft.com/office/drawing/2014/main" id="{3E30CE20-7717-4531-AAEE-CE9AB60216BE}"/>
              </a:ext>
            </a:extLst>
          </p:cNvPr>
          <p:cNvSpPr txBox="1">
            <a:spLocks/>
          </p:cNvSpPr>
          <p:nvPr/>
        </p:nvSpPr>
        <p:spPr>
          <a:xfrm>
            <a:off x="3686314" y="1273693"/>
            <a:ext cx="4819371" cy="4033963"/>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2000" b="1" dirty="0"/>
              <a:t>Solid-State Drives (SSD)</a:t>
            </a:r>
          </a:p>
          <a:p>
            <a:r>
              <a:rPr lang="en-US" dirty="0"/>
              <a:t>Disadvantages of HDDs:</a:t>
            </a:r>
          </a:p>
          <a:p>
            <a:pPr lvl="1"/>
            <a:r>
              <a:rPr lang="en-US" dirty="0"/>
              <a:t>Booting up a computer takes time in part because a traditional hard drive needs to spin up before the read/write heads can retrieve data off the drive and load it into RAM. </a:t>
            </a:r>
          </a:p>
          <a:p>
            <a:pPr lvl="1"/>
            <a:r>
              <a:rPr lang="en-US" dirty="0"/>
              <a:t>All of the moving metal parts of a platter-based hard drive use a lot of power, create a lot of heat, take up space, wear down over time, and take a lot of nanoseconds to get things done.</a:t>
            </a:r>
          </a:p>
          <a:p>
            <a:r>
              <a:rPr lang="en-US" dirty="0"/>
              <a:t>Solid-state technology and devices are based on the combination of semiconductors and transistors used to create electrical components with no moving parts.</a:t>
            </a:r>
          </a:p>
          <a:p>
            <a:r>
              <a:rPr lang="en-US" dirty="0"/>
              <a:t>In simple terms, SSDs use flash memory chips to store data instead of all those pesky metal spinning parts used in platter-based hard drives</a:t>
            </a:r>
          </a:p>
          <a:p>
            <a:r>
              <a:rPr lang="en-US" dirty="0"/>
              <a:t>Solid-state technology is commonly used in desktop and laptop hard drives, memory cards, cameras, USB thumb drives, and other handheld devices.</a:t>
            </a:r>
          </a:p>
        </p:txBody>
      </p:sp>
      <p:pic>
        <p:nvPicPr>
          <p:cNvPr id="9" name="Picture 8">
            <a:extLst>
              <a:ext uri="{FF2B5EF4-FFF2-40B4-BE49-F238E27FC236}">
                <a16:creationId xmlns:a16="http://schemas.microsoft.com/office/drawing/2014/main" id="{602F6B06-D23E-4F8F-90E8-7D431A14299E}"/>
              </a:ext>
            </a:extLst>
          </p:cNvPr>
          <p:cNvPicPr>
            <a:picLocks noChangeAspect="1"/>
          </p:cNvPicPr>
          <p:nvPr/>
        </p:nvPicPr>
        <p:blipFill>
          <a:blip r:embed="rId10"/>
          <a:stretch>
            <a:fillRect/>
          </a:stretch>
        </p:blipFill>
        <p:spPr>
          <a:xfrm>
            <a:off x="8639569" y="2498473"/>
            <a:ext cx="3177195" cy="2322344"/>
          </a:xfrm>
          <a:prstGeom prst="rect">
            <a:avLst/>
          </a:prstGeom>
        </p:spPr>
      </p:pic>
    </p:spTree>
    <p:extLst>
      <p:ext uri="{BB962C8B-B14F-4D97-AF65-F5344CB8AC3E}">
        <p14:creationId xmlns:p14="http://schemas.microsoft.com/office/powerpoint/2010/main" val="49025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2" hidden="1">
            <a:extLst>
              <a:ext uri="{FF2B5EF4-FFF2-40B4-BE49-F238E27FC236}">
                <a16:creationId xmlns:a16="http://schemas.microsoft.com/office/drawing/2014/main" id="{4C0A1D9D-FB4A-4D6D-B63A-649650FB1F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6031" name="think-cell Slide" r:id="rId8" imgW="395" imgH="396" progId="TCLayout.ActiveDocument.1">
                  <p:embed/>
                </p:oleObj>
              </mc:Choice>
              <mc:Fallback>
                <p:oleObj name="think-cell Slide" r:id="rId8" imgW="395" imgH="396" progId="TCLayout.ActiveDocument.1">
                  <p:embed/>
                  <p:pic>
                    <p:nvPicPr>
                      <p:cNvPr id="6" name="Object 2" hidden="1">
                        <a:extLst>
                          <a:ext uri="{FF2B5EF4-FFF2-40B4-BE49-F238E27FC236}">
                            <a16:creationId xmlns:a16="http://schemas.microsoft.com/office/drawing/2014/main" id="{4C0A1D9D-FB4A-4D6D-B63A-649650FB1FD8}"/>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5" name="Rectangle 1" hidden="1">
            <a:extLst>
              <a:ext uri="{FF2B5EF4-FFF2-40B4-BE49-F238E27FC236}">
                <a16:creationId xmlns:a16="http://schemas.microsoft.com/office/drawing/2014/main" id="{4C763A6E-E991-4401-96BC-A5621AC59C9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6480AD07-0D16-4954-B6FC-D1F37D5D6075}"/>
              </a:ext>
            </a:extLst>
          </p:cNvPr>
          <p:cNvSpPr>
            <a:spLocks noGrp="1"/>
          </p:cNvSpPr>
          <p:nvPr>
            <p:ph type="title"/>
            <p:custDataLst>
              <p:tags r:id="rId4"/>
            </p:custDataLst>
          </p:nvPr>
        </p:nvSpPr>
        <p:spPr/>
        <p:txBody>
          <a:bodyPr/>
          <a:lstStyle/>
          <a:p>
            <a:r>
              <a:rPr lang="en-US" dirty="0"/>
              <a:t>How Hard Drives work</a:t>
            </a:r>
          </a:p>
        </p:txBody>
      </p:sp>
      <p:sp>
        <p:nvSpPr>
          <p:cNvPr id="3" name="3. Subtitle">
            <a:extLst>
              <a:ext uri="{FF2B5EF4-FFF2-40B4-BE49-F238E27FC236}">
                <a16:creationId xmlns:a16="http://schemas.microsoft.com/office/drawing/2014/main" id="{73B3A005-BFDC-4564-91CD-DFB543054A28}"/>
              </a:ext>
            </a:extLst>
          </p:cNvPr>
          <p:cNvSpPr>
            <a:spLocks noGrp="1"/>
          </p:cNvSpPr>
          <p:nvPr>
            <p:ph type="subTitle" idx="1"/>
            <p:custDataLst>
              <p:tags r:id="rId5"/>
            </p:custDataLst>
          </p:nvPr>
        </p:nvSpPr>
        <p:spPr>
          <a:xfrm>
            <a:off x="554736" y="3659644"/>
            <a:ext cx="2514600" cy="553998"/>
          </a:xfrm>
        </p:spPr>
        <p:txBody>
          <a:bodyPr/>
          <a:lstStyle/>
          <a:p>
            <a:r>
              <a:rPr lang="en-US" b="1" dirty="0"/>
              <a:t>Solid-State Drives (SSD)</a:t>
            </a:r>
          </a:p>
        </p:txBody>
      </p:sp>
      <p:sp>
        <p:nvSpPr>
          <p:cNvPr id="4" name="1. On-page tracker">
            <a:extLst>
              <a:ext uri="{FF2B5EF4-FFF2-40B4-BE49-F238E27FC236}">
                <a16:creationId xmlns:a16="http://schemas.microsoft.com/office/drawing/2014/main" id="{AC7418E4-BC99-4702-B5A2-B1623C24E0AF}"/>
              </a:ext>
            </a:extLst>
          </p:cNvPr>
          <p:cNvSpPr>
            <a:spLocks noGrp="1"/>
          </p:cNvSpPr>
          <p:nvPr>
            <p:ph type="body" sz="quarter" idx="17"/>
            <p:custDataLst>
              <p:tags r:id="rId6"/>
            </p:custDataLst>
          </p:nvPr>
        </p:nvSpPr>
        <p:spPr/>
        <p:txBody>
          <a:bodyPr/>
          <a:lstStyle/>
          <a:p>
            <a:endParaRPr lang="en-US"/>
          </a:p>
        </p:txBody>
      </p:sp>
      <p:sp>
        <p:nvSpPr>
          <p:cNvPr id="7" name="Text Placeholder 2">
            <a:extLst>
              <a:ext uri="{FF2B5EF4-FFF2-40B4-BE49-F238E27FC236}">
                <a16:creationId xmlns:a16="http://schemas.microsoft.com/office/drawing/2014/main" id="{3E30CE20-7717-4531-AAEE-CE9AB60216BE}"/>
              </a:ext>
            </a:extLst>
          </p:cNvPr>
          <p:cNvSpPr txBox="1">
            <a:spLocks/>
          </p:cNvSpPr>
          <p:nvPr/>
        </p:nvSpPr>
        <p:spPr>
          <a:xfrm>
            <a:off x="3686314" y="1273693"/>
            <a:ext cx="7950950" cy="4033963"/>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sz="2000" dirty="0"/>
              <a:t>Solid-state drives operate internally by writing data in a scattershot fashion to high-speed flash memory cells in accordance with the rules contained in the internal SSD controller. That process is hidden from the operating system by presenting an electronic façade to the OS that makes the SSD appear to be a traditional magnetic hard drive</a:t>
            </a:r>
          </a:p>
          <a:p>
            <a:endParaRPr lang="en-US" sz="2000" b="1" dirty="0"/>
          </a:p>
        </p:txBody>
      </p:sp>
    </p:spTree>
    <p:extLst>
      <p:ext uri="{BB962C8B-B14F-4D97-AF65-F5344CB8AC3E}">
        <p14:creationId xmlns:p14="http://schemas.microsoft.com/office/powerpoint/2010/main" val="36998670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c90ee1e1-c015-415f-8aa1-dd21303cc84c"/>
  <p:tag name="NEWVI" val="true"/>
  <p:tag name="TEMPLATELASTEDITTED" val="2019-02-25 12:05 PM"/>
  <p:tag name="TEMPLATECREATED" val="2019-02-27 01:18 PM"/>
  <p:tag name="TEMPLATEVERSION" val="3"/>
  <p:tag name="BLUEONEFOURTHTITLEFONTCOLORFIXED" val="true"/>
  <p:tag name="DARKLAYOUTNAMESCHANGEDTOCONTRAST" val="true"/>
  <p:tag name="THINKCELLPRESENTATIONDONOTDELETE" val="&lt;?xml version=&quot;1.0&quot; encoding=&quot;UTF-16&quot; standalone=&quot;yes&quot;?&gt;&lt;root reqver=&quot;25060&quot;&gt;&lt;version val=&quot;2814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1-%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EMPLATELASTEDITED" val="2020-08-06 08:53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0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3.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04.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0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0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07.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10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9.xml><?xml version="1.0" encoding="utf-8"?>
<p:tagLst xmlns:a="http://schemas.openxmlformats.org/drawingml/2006/main" xmlns:r="http://schemas.openxmlformats.org/officeDocument/2006/relationships" xmlns:p="http://schemas.openxmlformats.org/presentationml/2006/main">
  <p:tag name="SHAPENAME" val="5. Source"/>
</p:tagLst>
</file>

<file path=ppt/tags/tag11.xml><?xml version="1.0" encoding="utf-8"?>
<p:tagLst xmlns:a="http://schemas.openxmlformats.org/drawingml/2006/main" xmlns:r="http://schemas.openxmlformats.org/officeDocument/2006/relationships" xmlns:p="http://schemas.openxmlformats.org/presentationml/2006/main">
  <p:tag name="NAME" val="Moon"/>
</p:tagLst>
</file>

<file path=ppt/tags/tag11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11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1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1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1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2.xml><?xml version="1.0" encoding="utf-8"?>
<p:tagLst xmlns:a="http://schemas.openxmlformats.org/drawingml/2006/main" xmlns:r="http://schemas.openxmlformats.org/officeDocument/2006/relationships" xmlns:p="http://schemas.openxmlformats.org/presentationml/2006/main">
  <p:tag name="NAME" val="Moon"/>
</p:tagLst>
</file>

<file path=ppt/tags/tag12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1.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2.xml><?xml version="1.0" encoding="utf-8"?>
<p:tagLst xmlns:a="http://schemas.openxmlformats.org/drawingml/2006/main" xmlns:r="http://schemas.openxmlformats.org/officeDocument/2006/relationships" xmlns:p="http://schemas.openxmlformats.org/presentationml/2006/main">
  <p:tag name="SHAPENAME" val="5. Source"/>
</p:tagLst>
</file>

<file path=ppt/tags/tag12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4.xml><?xml version="1.0" encoding="utf-8"?>
<p:tagLst xmlns:a="http://schemas.openxmlformats.org/drawingml/2006/main" xmlns:r="http://schemas.openxmlformats.org/officeDocument/2006/relationships" xmlns:p="http://schemas.openxmlformats.org/presentationml/2006/main">
  <p:tag name="SHAPENAME" val="BottomLine"/>
</p:tagLst>
</file>

<file path=ppt/tags/tag125.xml><?xml version="1.0" encoding="utf-8"?>
<p:tagLst xmlns:a="http://schemas.openxmlformats.org/drawingml/2006/main" xmlns:r="http://schemas.openxmlformats.org/officeDocument/2006/relationships" xmlns:p="http://schemas.openxmlformats.org/presentationml/2006/main">
  <p:tag name="SHAPENAME" val="TopLine"/>
</p:tagLst>
</file>

<file path=ppt/tags/tag12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2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9.xml><?xml version="1.0" encoding="utf-8"?>
<p:tagLst xmlns:a="http://schemas.openxmlformats.org/drawingml/2006/main" xmlns:r="http://schemas.openxmlformats.org/officeDocument/2006/relationships" xmlns:p="http://schemas.openxmlformats.org/presentationml/2006/main">
  <p:tag name="SHAPENAME" val="5. Source"/>
</p:tagLst>
</file>

<file path=ppt/tags/tag13.xml><?xml version="1.0" encoding="utf-8"?>
<p:tagLst xmlns:a="http://schemas.openxmlformats.org/drawingml/2006/main" xmlns:r="http://schemas.openxmlformats.org/officeDocument/2006/relationships" xmlns:p="http://schemas.openxmlformats.org/presentationml/2006/main">
  <p:tag name="NAME" val="Moon"/>
</p:tagLst>
</file>

<file path=ppt/tags/tag13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3.xml><?xml version="1.0" encoding="utf-8"?>
<p:tagLst xmlns:a="http://schemas.openxmlformats.org/drawingml/2006/main" xmlns:r="http://schemas.openxmlformats.org/officeDocument/2006/relationships" xmlns:p="http://schemas.openxmlformats.org/presentationml/2006/main">
  <p:tag name="SHAPENAME" val="5. Source"/>
</p:tagLst>
</file>

<file path=ppt/tags/tag13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SHAPENAME" val="LogoImage"/>
</p:tagLst>
</file>

<file path=ppt/tags/tag137.xml><?xml version="1.0" encoding="utf-8"?>
<p:tagLst xmlns:a="http://schemas.openxmlformats.org/drawingml/2006/main" xmlns:r="http://schemas.openxmlformats.org/officeDocument/2006/relationships" xmlns:p="http://schemas.openxmlformats.org/presentationml/2006/main">
  <p:tag name="SHAPENAME" val="5. Sourc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20sklhGDg_J5JkHAJOV5JQ"/>
</p:tagLst>
</file>

<file path=ppt/tags/tag14.xml><?xml version="1.0" encoding="utf-8"?>
<p:tagLst xmlns:a="http://schemas.openxmlformats.org/drawingml/2006/main" xmlns:r="http://schemas.openxmlformats.org/officeDocument/2006/relationships" xmlns:p="http://schemas.openxmlformats.org/presentationml/2006/main">
  <p:tag name="NAME" val="Moon"/>
</p:tagLst>
</file>

<file path=ppt/tags/tag14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41.xml><?xml version="1.0" encoding="utf-8"?>
<p:tagLst xmlns:a="http://schemas.openxmlformats.org/drawingml/2006/main" xmlns:r="http://schemas.openxmlformats.org/officeDocument/2006/relationships" xmlns:p="http://schemas.openxmlformats.org/presentationml/2006/main">
  <p:tag name="SHAPENAME" val="BottomLine"/>
</p:tagLst>
</file>

<file path=ppt/tags/tag142.xml><?xml version="1.0" encoding="utf-8"?>
<p:tagLst xmlns:a="http://schemas.openxmlformats.org/drawingml/2006/main" xmlns:r="http://schemas.openxmlformats.org/officeDocument/2006/relationships" xmlns:p="http://schemas.openxmlformats.org/presentationml/2006/main">
  <p:tag name="SHAPENAME" val="TopLine"/>
</p:tagLst>
</file>

<file path=ppt/tags/tag14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4.xml><?xml version="1.0" encoding="utf-8"?>
<p:tagLst xmlns:a="http://schemas.openxmlformats.org/drawingml/2006/main" xmlns:r="http://schemas.openxmlformats.org/officeDocument/2006/relationships" xmlns:p="http://schemas.openxmlformats.org/presentationml/2006/main">
  <p:tag name="SHAPENAME" val="Grid"/>
</p:tagLst>
</file>

<file path=ppt/tags/tag145.xml><?xml version="1.0" encoding="utf-8"?>
<p:tagLst xmlns:a="http://schemas.openxmlformats.org/drawingml/2006/main" xmlns:r="http://schemas.openxmlformats.org/officeDocument/2006/relationships" xmlns:p="http://schemas.openxmlformats.org/presentationml/2006/main">
  <p:tag name="SHAPENAME" val="4. Footnote"/>
</p:tagLst>
</file>

<file path=ppt/tags/tag146.xml><?xml version="1.0" encoding="utf-8"?>
<p:tagLst xmlns:a="http://schemas.openxmlformats.org/drawingml/2006/main" xmlns:r="http://schemas.openxmlformats.org/officeDocument/2006/relationships" xmlns:p="http://schemas.openxmlformats.org/presentationml/2006/main">
  <p:tag name="NAME" val="Moon"/>
</p:tagLst>
</file>

<file path=ppt/tags/tag147.xml><?xml version="1.0" encoding="utf-8"?>
<p:tagLst xmlns:a="http://schemas.openxmlformats.org/drawingml/2006/main" xmlns:r="http://schemas.openxmlformats.org/officeDocument/2006/relationships" xmlns:p="http://schemas.openxmlformats.org/presentationml/2006/main">
  <p:tag name="NAME" val="Moon"/>
</p:tagLst>
</file>

<file path=ppt/tags/tag148.xml><?xml version="1.0" encoding="utf-8"?>
<p:tagLst xmlns:a="http://schemas.openxmlformats.org/drawingml/2006/main" xmlns:r="http://schemas.openxmlformats.org/officeDocument/2006/relationships" xmlns:p="http://schemas.openxmlformats.org/presentationml/2006/main">
  <p:tag name="NAME" val="Moon"/>
</p:tagLst>
</file>

<file path=ppt/tags/tag149.xml><?xml version="1.0" encoding="utf-8"?>
<p:tagLst xmlns:a="http://schemas.openxmlformats.org/drawingml/2006/main" xmlns:r="http://schemas.openxmlformats.org/officeDocument/2006/relationships" xmlns:p="http://schemas.openxmlformats.org/presentationml/2006/main">
  <p:tag name="NAME" val="Moon"/>
</p:tagLst>
</file>

<file path=ppt/tags/tag15.xml><?xml version="1.0" encoding="utf-8"?>
<p:tagLst xmlns:a="http://schemas.openxmlformats.org/drawingml/2006/main" xmlns:r="http://schemas.openxmlformats.org/officeDocument/2006/relationships" xmlns:p="http://schemas.openxmlformats.org/presentationml/2006/main">
  <p:tag name="ANGLE" val="5"/>
</p:tagLst>
</file>

<file path=ppt/tags/tag150.xml><?xml version="1.0" encoding="utf-8"?>
<p:tagLst xmlns:a="http://schemas.openxmlformats.org/drawingml/2006/main" xmlns:r="http://schemas.openxmlformats.org/officeDocument/2006/relationships" xmlns:p="http://schemas.openxmlformats.org/presentationml/2006/main">
  <p:tag name="NAME" val="Moon"/>
</p:tagLst>
</file>

<file path=ppt/tags/tag151.xml><?xml version="1.0" encoding="utf-8"?>
<p:tagLst xmlns:a="http://schemas.openxmlformats.org/drawingml/2006/main" xmlns:r="http://schemas.openxmlformats.org/officeDocument/2006/relationships" xmlns:p="http://schemas.openxmlformats.org/presentationml/2006/main">
  <p:tag name="ANGLE" val="5"/>
</p:tagLst>
</file>

<file path=ppt/tags/tag152.xml><?xml version="1.0" encoding="utf-8"?>
<p:tagLst xmlns:a="http://schemas.openxmlformats.org/drawingml/2006/main" xmlns:r="http://schemas.openxmlformats.org/officeDocument/2006/relationships" xmlns:p="http://schemas.openxmlformats.org/presentationml/2006/main">
  <p:tag name="ANGLE" val="5"/>
</p:tagLst>
</file>

<file path=ppt/tags/tag153.xml><?xml version="1.0" encoding="utf-8"?>
<p:tagLst xmlns:a="http://schemas.openxmlformats.org/drawingml/2006/main" xmlns:r="http://schemas.openxmlformats.org/officeDocument/2006/relationships" xmlns:p="http://schemas.openxmlformats.org/presentationml/2006/main">
  <p:tag name="ANGLE" val="4"/>
</p:tagLst>
</file>

<file path=ppt/tags/tag154.xml><?xml version="1.0" encoding="utf-8"?>
<p:tagLst xmlns:a="http://schemas.openxmlformats.org/drawingml/2006/main" xmlns:r="http://schemas.openxmlformats.org/officeDocument/2006/relationships" xmlns:p="http://schemas.openxmlformats.org/presentationml/2006/main">
  <p:tag name="ANGLE" val="4"/>
</p:tagLst>
</file>

<file path=ppt/tags/tag155.xml><?xml version="1.0" encoding="utf-8"?>
<p:tagLst xmlns:a="http://schemas.openxmlformats.org/drawingml/2006/main" xmlns:r="http://schemas.openxmlformats.org/officeDocument/2006/relationships" xmlns:p="http://schemas.openxmlformats.org/presentationml/2006/main">
  <p:tag name="ANGLE" val="3"/>
</p:tagLst>
</file>

<file path=ppt/tags/tag156.xml><?xml version="1.0" encoding="utf-8"?>
<p:tagLst xmlns:a="http://schemas.openxmlformats.org/drawingml/2006/main" xmlns:r="http://schemas.openxmlformats.org/officeDocument/2006/relationships" xmlns:p="http://schemas.openxmlformats.org/presentationml/2006/main">
  <p:tag name="ANGLE" val="3"/>
</p:tagLst>
</file>

<file path=ppt/tags/tag157.xml><?xml version="1.0" encoding="utf-8"?>
<p:tagLst xmlns:a="http://schemas.openxmlformats.org/drawingml/2006/main" xmlns:r="http://schemas.openxmlformats.org/officeDocument/2006/relationships" xmlns:p="http://schemas.openxmlformats.org/presentationml/2006/main">
  <p:tag name="ANGLE" val="2"/>
</p:tagLst>
</file>

<file path=ppt/tags/tag158.xml><?xml version="1.0" encoding="utf-8"?>
<p:tagLst xmlns:a="http://schemas.openxmlformats.org/drawingml/2006/main" xmlns:r="http://schemas.openxmlformats.org/officeDocument/2006/relationships" xmlns:p="http://schemas.openxmlformats.org/presentationml/2006/main">
  <p:tag name="ANGLE" val="2"/>
</p:tagLst>
</file>

<file path=ppt/tags/tag159.xml><?xml version="1.0" encoding="utf-8"?>
<p:tagLst xmlns:a="http://schemas.openxmlformats.org/drawingml/2006/main" xmlns:r="http://schemas.openxmlformats.org/officeDocument/2006/relationships" xmlns:p="http://schemas.openxmlformats.org/presentationml/2006/main">
  <p:tag name="ANGLE" val="1"/>
</p:tagLst>
</file>

<file path=ppt/tags/tag16.xml><?xml version="1.0" encoding="utf-8"?>
<p:tagLst xmlns:a="http://schemas.openxmlformats.org/drawingml/2006/main" xmlns:r="http://schemas.openxmlformats.org/officeDocument/2006/relationships" xmlns:p="http://schemas.openxmlformats.org/presentationml/2006/main">
  <p:tag name="ANGLE" val="5"/>
</p:tagLst>
</file>

<file path=ppt/tags/tag160.xml><?xml version="1.0" encoding="utf-8"?>
<p:tagLst xmlns:a="http://schemas.openxmlformats.org/drawingml/2006/main" xmlns:r="http://schemas.openxmlformats.org/officeDocument/2006/relationships" xmlns:p="http://schemas.openxmlformats.org/presentationml/2006/main">
  <p:tag name="ANGLE" val="1"/>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Kcd9z.T0ityQiOhevFTgFQ"/>
</p:tagLst>
</file>

<file path=ppt/tags/tag163.xml><?xml version="1.0" encoding="utf-8"?>
<p:tagLst xmlns:a="http://schemas.openxmlformats.org/drawingml/2006/main" xmlns:r="http://schemas.openxmlformats.org/officeDocument/2006/relationships" xmlns:p="http://schemas.openxmlformats.org/presentationml/2006/main">
  <p:tag name="SHAPENAME" val="LogoImage"/>
</p:tagLst>
</file>

<file path=ppt/tags/tag164.xml><?xml version="1.0" encoding="utf-8"?>
<p:tagLst xmlns:a="http://schemas.openxmlformats.org/drawingml/2006/main" xmlns:r="http://schemas.openxmlformats.org/officeDocument/2006/relationships" xmlns:p="http://schemas.openxmlformats.org/presentationml/2006/main">
  <p:tag name="SHAPENAME" val="ClientLogo"/>
</p:tagLst>
</file>

<file path=ppt/tags/tag165.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66.xml><?xml version="1.0" encoding="utf-8"?>
<p:tagLst xmlns:a="http://schemas.openxmlformats.org/drawingml/2006/main" xmlns:r="http://schemas.openxmlformats.org/officeDocument/2006/relationships" xmlns:p="http://schemas.openxmlformats.org/presentationml/2006/main">
  <p:tag name="SHAPENAME" val="Subtitle"/>
</p:tagLst>
</file>

<file path=ppt/tags/tag167.xml><?xml version="1.0" encoding="utf-8"?>
<p:tagLst xmlns:a="http://schemas.openxmlformats.org/drawingml/2006/main" xmlns:r="http://schemas.openxmlformats.org/officeDocument/2006/relationships" xmlns:p="http://schemas.openxmlformats.org/presentationml/2006/main">
  <p:tag name="SHAPENAME" val="Title"/>
</p:tagLst>
</file>

<file path=ppt/tags/tag168.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ANGLE" val="4"/>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ZkG5iHMTSC2mGhtG.mpRUA"/>
</p:tagLst>
</file>

<file path=ppt/tags/tag17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2.xml><?xml version="1.0" encoding="utf-8"?>
<p:tagLst xmlns:a="http://schemas.openxmlformats.org/drawingml/2006/main" xmlns:r="http://schemas.openxmlformats.org/officeDocument/2006/relationships" xmlns:p="http://schemas.openxmlformats.org/presentationml/2006/main">
  <p:tag name="SHAPENAME" val="3. Subtitle"/>
</p:tagLst>
</file>

<file path=ppt/tags/tag17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4.xml><?xml version="1.0" encoding="utf-8"?>
<p:tagLst xmlns:a="http://schemas.openxmlformats.org/drawingml/2006/main" xmlns:r="http://schemas.openxmlformats.org/officeDocument/2006/relationships" xmlns:p="http://schemas.openxmlformats.org/presentationml/2006/main">
  <p:tag name="SHAPENAME" val="5. Source"/>
</p:tagLst>
</file>

<file path=ppt/tags/tag17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7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8.xml><?xml version="1.0" encoding="utf-8"?>
<p:tagLst xmlns:a="http://schemas.openxmlformats.org/drawingml/2006/main" xmlns:r="http://schemas.openxmlformats.org/officeDocument/2006/relationships" xmlns:p="http://schemas.openxmlformats.org/presentationml/2006/main">
  <p:tag name="SHAPENAME" val="5. Source"/>
</p:tagLst>
</file>

<file path=ppt/tags/tag17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xml><?xml version="1.0" encoding="utf-8"?>
<p:tagLst xmlns:a="http://schemas.openxmlformats.org/drawingml/2006/main" xmlns:r="http://schemas.openxmlformats.org/officeDocument/2006/relationships" xmlns:p="http://schemas.openxmlformats.org/presentationml/2006/main">
  <p:tag name="ANGLE" val="4"/>
</p:tagLst>
</file>

<file path=ppt/tags/tag18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2.xml><?xml version="1.0" encoding="utf-8"?>
<p:tagLst xmlns:a="http://schemas.openxmlformats.org/drawingml/2006/main" xmlns:r="http://schemas.openxmlformats.org/officeDocument/2006/relationships" xmlns:p="http://schemas.openxmlformats.org/presentationml/2006/main">
  <p:tag name="SHAPENAME" val="5. Source"/>
</p:tagLst>
</file>

<file path=ppt/tags/tag18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6.xml><?xml version="1.0" encoding="utf-8"?>
<p:tagLst xmlns:a="http://schemas.openxmlformats.org/drawingml/2006/main" xmlns:r="http://schemas.openxmlformats.org/officeDocument/2006/relationships" xmlns:p="http://schemas.openxmlformats.org/presentationml/2006/main">
  <p:tag name="SHAPENAME" val="5. Source"/>
</p:tagLst>
</file>

<file path=ppt/tags/tag18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9.xml><?xml version="1.0" encoding="utf-8"?>
<p:tagLst xmlns:a="http://schemas.openxmlformats.org/drawingml/2006/main" xmlns:r="http://schemas.openxmlformats.org/officeDocument/2006/relationships" xmlns:p="http://schemas.openxmlformats.org/presentationml/2006/main">
  <p:tag name="SHAPENAME" val="3. Subtitle"/>
</p:tagLst>
</file>

<file path=ppt/tags/tag19.xml><?xml version="1.0" encoding="utf-8"?>
<p:tagLst xmlns:a="http://schemas.openxmlformats.org/drawingml/2006/main" xmlns:r="http://schemas.openxmlformats.org/officeDocument/2006/relationships" xmlns:p="http://schemas.openxmlformats.org/presentationml/2006/main">
  <p:tag name="ANGLE" val="3"/>
</p:tagLst>
</file>

<file path=ppt/tags/tag19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1.xml><?xml version="1.0" encoding="utf-8"?>
<p:tagLst xmlns:a="http://schemas.openxmlformats.org/drawingml/2006/main" xmlns:r="http://schemas.openxmlformats.org/officeDocument/2006/relationships" xmlns:p="http://schemas.openxmlformats.org/presentationml/2006/main">
  <p:tag name="SHAPENAME" val="5. Source"/>
</p:tagLst>
</file>

<file path=ppt/tags/tag19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aJMKD2AQ9e77MMhub83YA"/>
</p:tagLst>
</file>

<file path=ppt/tags/tag195.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19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9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9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NGLE" val="3"/>
</p:tagLst>
</file>

<file path=ppt/tags/tag20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0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0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03.xml><?xml version="1.0" encoding="utf-8"?>
<p:tagLst xmlns:a="http://schemas.openxmlformats.org/drawingml/2006/main" xmlns:r="http://schemas.openxmlformats.org/officeDocument/2006/relationships" xmlns:p="http://schemas.openxmlformats.org/presentationml/2006/main">
  <p:tag name="SHAPENAME" val="3. Subtitle"/>
</p:tagLst>
</file>

<file path=ppt/tags/tag204.xml><?xml version="1.0" encoding="utf-8"?>
<p:tagLst xmlns:a="http://schemas.openxmlformats.org/drawingml/2006/main" xmlns:r="http://schemas.openxmlformats.org/officeDocument/2006/relationships" xmlns:p="http://schemas.openxmlformats.org/presentationml/2006/main">
  <p:tag name="SHAPENAME" val="5. Source"/>
</p:tagLst>
</file>

<file path=ppt/tags/tag20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7P6iKZZoTDSflm.OoOVoMA"/>
</p:tagLst>
</file>

<file path=ppt/tags/tag208.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0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1.xml><?xml version="1.0" encoding="utf-8"?>
<p:tagLst xmlns:a="http://schemas.openxmlformats.org/drawingml/2006/main" xmlns:r="http://schemas.openxmlformats.org/officeDocument/2006/relationships" xmlns:p="http://schemas.openxmlformats.org/presentationml/2006/main">
  <p:tag name="ANGLE" val="2"/>
</p:tagLst>
</file>

<file path=ppt/tags/tag21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11.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12.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1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1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1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6.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7.xml><?xml version="1.0" encoding="utf-8"?>
<p:tagLst xmlns:a="http://schemas.openxmlformats.org/drawingml/2006/main" xmlns:r="http://schemas.openxmlformats.org/officeDocument/2006/relationships" xmlns:p="http://schemas.openxmlformats.org/presentationml/2006/main">
  <p:tag name="SHAPENAME" val="5. Source"/>
</p:tagLst>
</file>

<file path=ppt/tags/tag21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9.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2.xml><?xml version="1.0" encoding="utf-8"?>
<p:tagLst xmlns:a="http://schemas.openxmlformats.org/drawingml/2006/main" xmlns:r="http://schemas.openxmlformats.org/officeDocument/2006/relationships" xmlns:p="http://schemas.openxmlformats.org/presentationml/2006/main">
  <p:tag name="ANGLE" val="2"/>
</p:tagLst>
</file>

<file path=ppt/tags/tag22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2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2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2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2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2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2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2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28.xml><?xml version="1.0" encoding="utf-8"?>
<p:tagLst xmlns:a="http://schemas.openxmlformats.org/drawingml/2006/main" xmlns:r="http://schemas.openxmlformats.org/officeDocument/2006/relationships" xmlns:p="http://schemas.openxmlformats.org/presentationml/2006/main">
  <p:tag name="SHAPENAME" val="5. Source"/>
</p:tagLst>
</file>

<file path=ppt/tags/tag22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3.xml><?xml version="1.0" encoding="utf-8"?>
<p:tagLst xmlns:a="http://schemas.openxmlformats.org/drawingml/2006/main" xmlns:r="http://schemas.openxmlformats.org/officeDocument/2006/relationships" xmlns:p="http://schemas.openxmlformats.org/presentationml/2006/main">
  <p:tag name="ANGLE" val="1"/>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23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3.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3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3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3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3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3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3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4.xml><?xml version="1.0" encoding="utf-8"?>
<p:tagLst xmlns:a="http://schemas.openxmlformats.org/drawingml/2006/main" xmlns:r="http://schemas.openxmlformats.org/officeDocument/2006/relationships" xmlns:p="http://schemas.openxmlformats.org/presentationml/2006/main">
  <p:tag name="ANGLE" val="1"/>
</p:tagLst>
</file>

<file path=ppt/tags/tag240.xml><?xml version="1.0" encoding="utf-8"?>
<p:tagLst xmlns:a="http://schemas.openxmlformats.org/drawingml/2006/main" xmlns:r="http://schemas.openxmlformats.org/officeDocument/2006/relationships" xmlns:p="http://schemas.openxmlformats.org/presentationml/2006/main">
  <p:tag name="SHAPENAME" val="3. Subtitle"/>
</p:tagLst>
</file>

<file path=ppt/tags/tag241.xml><?xml version="1.0" encoding="utf-8"?>
<p:tagLst xmlns:a="http://schemas.openxmlformats.org/drawingml/2006/main" xmlns:r="http://schemas.openxmlformats.org/officeDocument/2006/relationships" xmlns:p="http://schemas.openxmlformats.org/presentationml/2006/main">
  <p:tag name="SHAPENAME" val="5. Source"/>
</p:tagLst>
</file>

<file path=ppt/tags/tag24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jPpd5uKiKgbfSxqQQ0aBGA"/>
</p:tagLst>
</file>

<file path=ppt/tags/tag24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4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4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4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5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5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53.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4.xml><?xml version="1.0" encoding="utf-8"?>
<p:tagLst xmlns:a="http://schemas.openxmlformats.org/drawingml/2006/main" xmlns:r="http://schemas.openxmlformats.org/officeDocument/2006/relationships" xmlns:p="http://schemas.openxmlformats.org/presentationml/2006/main">
  <p:tag name="SHAPENAME" val="5. Source"/>
</p:tagLst>
</file>

<file path=ppt/tags/tag25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6.xml><?xml version="1.0" encoding="utf-8"?>
<p:tagLst xmlns:a="http://schemas.openxmlformats.org/drawingml/2006/main" xmlns:r="http://schemas.openxmlformats.org/officeDocument/2006/relationships" xmlns:p="http://schemas.openxmlformats.org/presentationml/2006/main">
  <p:tag name="SHAPENAME" val="BottomLine"/>
</p:tagLst>
</file>

<file path=ppt/tags/tag257.xml><?xml version="1.0" encoding="utf-8"?>
<p:tagLst xmlns:a="http://schemas.openxmlformats.org/drawingml/2006/main" xmlns:r="http://schemas.openxmlformats.org/officeDocument/2006/relationships" xmlns:p="http://schemas.openxmlformats.org/presentationml/2006/main">
  <p:tag name="SHAPENAME" val="TopLine"/>
</p:tagLst>
</file>

<file path=ppt/tags/tag25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5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26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1.xml><?xml version="1.0" encoding="utf-8"?>
<p:tagLst xmlns:a="http://schemas.openxmlformats.org/drawingml/2006/main" xmlns:r="http://schemas.openxmlformats.org/officeDocument/2006/relationships" xmlns:p="http://schemas.openxmlformats.org/presentationml/2006/main">
  <p:tag name="SHAPENAME" val="5. Source"/>
</p:tagLst>
</file>

<file path=ppt/tags/tag26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6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65.xml><?xml version="1.0" encoding="utf-8"?>
<p:tagLst xmlns:a="http://schemas.openxmlformats.org/drawingml/2006/main" xmlns:r="http://schemas.openxmlformats.org/officeDocument/2006/relationships" xmlns:p="http://schemas.openxmlformats.org/presentationml/2006/main">
  <p:tag name="SHAPENAME" val="5. Source"/>
</p:tagLst>
</file>

<file path=ppt/tags/tag26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SHAPENAME" val="LogoImage"/>
</p:tagLst>
</file>

<file path=ppt/tags/tag269.xml><?xml version="1.0" encoding="utf-8"?>
<p:tagLst xmlns:a="http://schemas.openxmlformats.org/drawingml/2006/main" xmlns:r="http://schemas.openxmlformats.org/officeDocument/2006/relationships" xmlns:p="http://schemas.openxmlformats.org/presentationml/2006/main">
  <p:tag name="SHAPENAME" val="5. Source"/>
</p:tagLst>
</file>

<file path=ppt/tags/tag27.xml><?xml version="1.0" encoding="utf-8"?>
<p:tagLst xmlns:a="http://schemas.openxmlformats.org/drawingml/2006/main" xmlns:r="http://schemas.openxmlformats.org/officeDocument/2006/relationships" xmlns:p="http://schemas.openxmlformats.org/presentationml/2006/main">
  <p:tag name="SHAPENAME" val="LogoImag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dYhlT7lGQomWkE8tnMs3lw"/>
</p:tagLst>
</file>

<file path=ppt/tags/tag272.xml><?xml version="1.0" encoding="utf-8"?>
<p:tagLst xmlns:a="http://schemas.openxmlformats.org/drawingml/2006/main" xmlns:r="http://schemas.openxmlformats.org/officeDocument/2006/relationships" xmlns:p="http://schemas.openxmlformats.org/presentationml/2006/main">
  <p:tag name="SHAPENAME" val="ClientLogo"/>
</p:tagLst>
</file>

<file path=ppt/tags/tag273.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74.xml><?xml version="1.0" encoding="utf-8"?>
<p:tagLst xmlns:a="http://schemas.openxmlformats.org/drawingml/2006/main" xmlns:r="http://schemas.openxmlformats.org/officeDocument/2006/relationships" xmlns:p="http://schemas.openxmlformats.org/presentationml/2006/main">
  <p:tag name="SHAPENAME" val="Subtitle"/>
</p:tagLst>
</file>

<file path=ppt/tags/tag275.xml><?xml version="1.0" encoding="utf-8"?>
<p:tagLst xmlns:a="http://schemas.openxmlformats.org/drawingml/2006/main" xmlns:r="http://schemas.openxmlformats.org/officeDocument/2006/relationships" xmlns:p="http://schemas.openxmlformats.org/presentationml/2006/main">
  <p:tag name="SHAPENAME" val="Titl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w8hgSdzrrpDd0N.dDsTHw"/>
</p:tagLst>
</file>

<file path=ppt/tags/tag27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8.xml><?xml version="1.0" encoding="utf-8"?>
<p:tagLst xmlns:a="http://schemas.openxmlformats.org/drawingml/2006/main" xmlns:r="http://schemas.openxmlformats.org/officeDocument/2006/relationships" xmlns:p="http://schemas.openxmlformats.org/presentationml/2006/main">
  <p:tag name="SHAPENAME" val="ClientLogo"/>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xZPxbtE0JCysUHJFa8K.SA"/>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0v2OQiu8O6hb5pyZvgvXdw"/>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r0LjWWNZ.ChvCioC9QhX3g"/>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O006YoR.9IPabcbyEu_5Lg"/>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xiIkg5SyGLVKNjCY3cayjQ"/>
</p:tagLst>
</file>

<file path=ppt/tags/tag28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8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88.xml><?xml version="1.0" encoding="utf-8"?>
<p:tagLst xmlns:a="http://schemas.openxmlformats.org/drawingml/2006/main" xmlns:r="http://schemas.openxmlformats.org/officeDocument/2006/relationships" xmlns:p="http://schemas.openxmlformats.org/presentationml/2006/main">
  <p:tag name="SHAPENAME" val="3. Subtitle"/>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xiIkg5SyGLVKNjCY3cayjQ"/>
</p:tagLst>
</file>

<file path=ppt/tags/tag29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2.xml><?xml version="1.0" encoding="utf-8"?>
<p:tagLst xmlns:a="http://schemas.openxmlformats.org/drawingml/2006/main" xmlns:r="http://schemas.openxmlformats.org/officeDocument/2006/relationships" xmlns:p="http://schemas.openxmlformats.org/presentationml/2006/main">
  <p:tag name="SHAPENAME" val="3. Subtitle"/>
</p:tagLst>
</file>

<file path=ppt/tags/tag29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xiIkg5SyGLVKNjCY3cayjQ"/>
</p:tagLst>
</file>

<file path=ppt/tags/tag29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9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SUb1LmWUTH66PHUHOGMc5A"/>
</p:tagLst>
</file>

<file path=ppt/tags/tag30.xml><?xml version="1.0" encoding="utf-8"?>
<p:tagLst xmlns:a="http://schemas.openxmlformats.org/drawingml/2006/main" xmlns:r="http://schemas.openxmlformats.org/officeDocument/2006/relationships" xmlns:p="http://schemas.openxmlformats.org/presentationml/2006/main">
  <p:tag name="SHAPENAME" val="Subtitl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xiIkg5SyGLVKNjCY3cayjQ"/>
</p:tagLst>
</file>

<file path=ppt/tags/tag30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02.xml><?xml version="1.0" encoding="utf-8"?>
<p:tagLst xmlns:a="http://schemas.openxmlformats.org/drawingml/2006/main" xmlns:r="http://schemas.openxmlformats.org/officeDocument/2006/relationships" xmlns:p="http://schemas.openxmlformats.org/presentationml/2006/main">
  <p:tag name="SHAPENAME" val="3. Subtitle"/>
</p:tagLst>
</file>

<file path=ppt/tags/tag30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xiIkg5SyGLVKNjCY3cayjQ"/>
</p:tagLst>
</file>

<file path=ppt/tags/tag30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07.xml><?xml version="1.0" encoding="utf-8"?>
<p:tagLst xmlns:a="http://schemas.openxmlformats.org/drawingml/2006/main" xmlns:r="http://schemas.openxmlformats.org/officeDocument/2006/relationships" xmlns:p="http://schemas.openxmlformats.org/presentationml/2006/main">
  <p:tag name="SHAPENAME" val="3. Subtitle"/>
</p:tagLst>
</file>

<file path=ppt/tags/tag30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SHAPENAME" val="Titl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xiIkg5SyGLVKNjCY3cayjQ"/>
</p:tagLst>
</file>

<file path=ppt/tags/tag31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12.xml><?xml version="1.0" encoding="utf-8"?>
<p:tagLst xmlns:a="http://schemas.openxmlformats.org/drawingml/2006/main" xmlns:r="http://schemas.openxmlformats.org/officeDocument/2006/relationships" xmlns:p="http://schemas.openxmlformats.org/presentationml/2006/main">
  <p:tag name="SHAPENAME" val="3. Subtitle"/>
</p:tagLst>
</file>

<file path=ppt/tags/tag31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xiIkg5SyGLVKNjCY3cayjQ"/>
</p:tagLst>
</file>

<file path=ppt/tags/tag31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17.xml><?xml version="1.0" encoding="utf-8"?>
<p:tagLst xmlns:a="http://schemas.openxmlformats.org/drawingml/2006/main" xmlns:r="http://schemas.openxmlformats.org/officeDocument/2006/relationships" xmlns:p="http://schemas.openxmlformats.org/presentationml/2006/main">
  <p:tag name="SHAPENAME" val="3. Subtitle"/>
</p:tagLst>
</file>

<file path=ppt/tags/tag31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xiIkg5SyGLVKNjCY3cayjQ"/>
</p:tagLst>
</file>

<file path=ppt/tags/tag32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2.xml><?xml version="1.0" encoding="utf-8"?>
<p:tagLst xmlns:a="http://schemas.openxmlformats.org/drawingml/2006/main" xmlns:r="http://schemas.openxmlformats.org/officeDocument/2006/relationships" xmlns:p="http://schemas.openxmlformats.org/presentationml/2006/main">
  <p:tag name="SHAPENAME" val="3. Subtitle"/>
</p:tagLst>
</file>

<file path=ppt/tags/tag32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xiIkg5SyGLVKNjCY3cayjQ"/>
</p:tagLst>
</file>

<file path=ppt/tags/tag32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7.xml><?xml version="1.0" encoding="utf-8"?>
<p:tagLst xmlns:a="http://schemas.openxmlformats.org/drawingml/2006/main" xmlns:r="http://schemas.openxmlformats.org/officeDocument/2006/relationships" xmlns:p="http://schemas.openxmlformats.org/presentationml/2006/main">
  <p:tag name="SHAPENAME" val="3. Subtitle"/>
</p:tagLst>
</file>

<file path=ppt/tags/tag32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xiIkg5SyGLVKNjCY3cayjQ"/>
</p:tagLst>
</file>

<file path=ppt/tags/tag33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32.xml><?xml version="1.0" encoding="utf-8"?>
<p:tagLst xmlns:a="http://schemas.openxmlformats.org/drawingml/2006/main" xmlns:r="http://schemas.openxmlformats.org/officeDocument/2006/relationships" xmlns:p="http://schemas.openxmlformats.org/presentationml/2006/main">
  <p:tag name="SHAPENAME" val="3. Subtitle"/>
</p:tagLst>
</file>

<file path=ppt/tags/tag33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xiIkg5SyGLVKNjCY3cayjQ"/>
</p:tagLst>
</file>

<file path=ppt/tags/tag33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37.xml><?xml version="1.0" encoding="utf-8"?>
<p:tagLst xmlns:a="http://schemas.openxmlformats.org/drawingml/2006/main" xmlns:r="http://schemas.openxmlformats.org/officeDocument/2006/relationships" xmlns:p="http://schemas.openxmlformats.org/presentationml/2006/main">
  <p:tag name="SHAPENAME" val="3. Subtitle"/>
</p:tagLst>
</file>

<file path=ppt/tags/tag33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w8hgSdzrrpDd0N.dDsTHw"/>
</p:tagLst>
</file>

<file path=ppt/tags/tag34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4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olHqRsILgW9b_q_MuVdWsg"/>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8UAO7B14Iqr1VnDOellv9A"/>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r0LjWWNZ.ChvCioC9QhX3g"/>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O006YoR.9IPabcbyEu_5Lg"/>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xiIkg5SyGLVKNjCY3cayjQ"/>
</p:tagLst>
</file>

<file path=ppt/tags/tag34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50.xml><?xml version="1.0" encoding="utf-8"?>
<p:tagLst xmlns:a="http://schemas.openxmlformats.org/drawingml/2006/main" xmlns:r="http://schemas.openxmlformats.org/officeDocument/2006/relationships" xmlns:p="http://schemas.openxmlformats.org/presentationml/2006/main">
  <p:tag name="SHAPENAME" val="3. Subtitle"/>
</p:tagLst>
</file>

<file path=ppt/tags/tag3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xiIkg5SyGLVKNjCY3cayjQ"/>
</p:tagLst>
</file>

<file path=ppt/tags/tag35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55.xml><?xml version="1.0" encoding="utf-8"?>
<p:tagLst xmlns:a="http://schemas.openxmlformats.org/drawingml/2006/main" xmlns:r="http://schemas.openxmlformats.org/officeDocument/2006/relationships" xmlns:p="http://schemas.openxmlformats.org/presentationml/2006/main">
  <p:tag name="SHAPENAME" val="3. Subtitle"/>
</p:tagLst>
</file>

<file path=ppt/tags/tag35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xiIkg5SyGLVKNjCY3cayjQ"/>
</p:tagLst>
</file>

<file path=ppt/tags/tag35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6.xml><?xml version="1.0" encoding="utf-8"?>
<p:tagLst xmlns:a="http://schemas.openxmlformats.org/drawingml/2006/main" xmlns:r="http://schemas.openxmlformats.org/officeDocument/2006/relationships" xmlns:p="http://schemas.openxmlformats.org/presentationml/2006/main">
  <p:tag name="SHAPENAME" val="3. Subtitle"/>
</p:tagLst>
</file>

<file path=ppt/tags/tag360.xml><?xml version="1.0" encoding="utf-8"?>
<p:tagLst xmlns:a="http://schemas.openxmlformats.org/drawingml/2006/main" xmlns:r="http://schemas.openxmlformats.org/officeDocument/2006/relationships" xmlns:p="http://schemas.openxmlformats.org/presentationml/2006/main">
  <p:tag name="SHAPENAME" val="3. Subtitle"/>
</p:tagLst>
</file>

<file path=ppt/tags/tag36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xiIkg5SyGLVKNjCY3cayjQ"/>
</p:tagLst>
</file>

<file path=ppt/tags/tag36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65.xml><?xml version="1.0" encoding="utf-8"?>
<p:tagLst xmlns:a="http://schemas.openxmlformats.org/drawingml/2006/main" xmlns:r="http://schemas.openxmlformats.org/officeDocument/2006/relationships" xmlns:p="http://schemas.openxmlformats.org/presentationml/2006/main">
  <p:tag name="SHAPENAME" val="3. Subtitle"/>
</p:tagLst>
</file>

<file path=ppt/tags/tag36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67.xml><?xml version="1.0" encoding="utf-8"?>
<p:tagLst xmlns:a="http://schemas.openxmlformats.org/drawingml/2006/main" xmlns:r="http://schemas.openxmlformats.org/officeDocument/2006/relationships" xmlns:p="http://schemas.openxmlformats.org/presentationml/2006/main">
  <p:tag name="TABLEFORMATTED" val="True"/>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xiIkg5SyGLVKNjCY3cayjQ"/>
</p:tagLst>
</file>

<file path=ppt/tags/tag3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7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71.xml><?xml version="1.0" encoding="utf-8"?>
<p:tagLst xmlns:a="http://schemas.openxmlformats.org/drawingml/2006/main" xmlns:r="http://schemas.openxmlformats.org/officeDocument/2006/relationships" xmlns:p="http://schemas.openxmlformats.org/presentationml/2006/main">
  <p:tag name="SHAPENAME" val="3. Subtitle"/>
</p:tagLst>
</file>

<file path=ppt/tags/tag37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xiIkg5SyGLVKNjCY3cayjQ"/>
</p:tagLst>
</file>

<file path=ppt/tags/tag37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76.xml><?xml version="1.0" encoding="utf-8"?>
<p:tagLst xmlns:a="http://schemas.openxmlformats.org/drawingml/2006/main" xmlns:r="http://schemas.openxmlformats.org/officeDocument/2006/relationships" xmlns:p="http://schemas.openxmlformats.org/presentationml/2006/main">
  <p:tag name="SHAPENAME" val="3. Subtitle"/>
</p:tagLst>
</file>

<file path=ppt/tags/tag37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xiIkg5SyGLVKNjCY3cayjQ"/>
</p:tagLst>
</file>

<file path=ppt/tags/tag38.xml><?xml version="1.0" encoding="utf-8"?>
<p:tagLst xmlns:a="http://schemas.openxmlformats.org/drawingml/2006/main" xmlns:r="http://schemas.openxmlformats.org/officeDocument/2006/relationships" xmlns:p="http://schemas.openxmlformats.org/presentationml/2006/main">
  <p:tag name="SHAPENAME" val="5. Source"/>
</p:tagLst>
</file>

<file path=ppt/tags/tag38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81.xml><?xml version="1.0" encoding="utf-8"?>
<p:tagLst xmlns:a="http://schemas.openxmlformats.org/drawingml/2006/main" xmlns:r="http://schemas.openxmlformats.org/officeDocument/2006/relationships" xmlns:p="http://schemas.openxmlformats.org/presentationml/2006/main">
  <p:tag name="SHAPENAME" val="3. Subtitle"/>
</p:tagLst>
</file>

<file path=ppt/tags/tag38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xiIkg5SyGLVKNjCY3cayjQ"/>
</p:tagLst>
</file>

<file path=ppt/tags/tag38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86.xml><?xml version="1.0" encoding="utf-8"?>
<p:tagLst xmlns:a="http://schemas.openxmlformats.org/drawingml/2006/main" xmlns:r="http://schemas.openxmlformats.org/officeDocument/2006/relationships" xmlns:p="http://schemas.openxmlformats.org/presentationml/2006/main">
  <p:tag name="SHAPENAME" val="3. Subtitle"/>
</p:tagLst>
</file>

<file path=ppt/tags/tag38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xiIkg5SyGLVKNjCY3cayjQ"/>
</p:tagLst>
</file>

<file path=ppt/tags/tag3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9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91.xml><?xml version="1.0" encoding="utf-8"?>
<p:tagLst xmlns:a="http://schemas.openxmlformats.org/drawingml/2006/main" xmlns:r="http://schemas.openxmlformats.org/officeDocument/2006/relationships" xmlns:p="http://schemas.openxmlformats.org/presentationml/2006/main">
  <p:tag name="SHAPENAME" val="3. Subtitle"/>
</p:tagLst>
</file>

<file path=ppt/tags/tag39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xiIkg5SyGLVKNjCY3cayjQ"/>
</p:tagLst>
</file>

<file path=ppt/tags/tag39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96.xml><?xml version="1.0" encoding="utf-8"?>
<p:tagLst xmlns:a="http://schemas.openxmlformats.org/drawingml/2006/main" xmlns:r="http://schemas.openxmlformats.org/officeDocument/2006/relationships" xmlns:p="http://schemas.openxmlformats.org/presentationml/2006/main">
  <p:tag name="SHAPENAME" val="3. Subtitle"/>
</p:tagLst>
</file>

<file path=ppt/tags/tag39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xiIkg5SyGLVKNjCY3cayjQ"/>
</p:tagLst>
</file>

<file path=ppt/tags/tag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4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0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01.xml><?xml version="1.0" encoding="utf-8"?>
<p:tagLst xmlns:a="http://schemas.openxmlformats.org/drawingml/2006/main" xmlns:r="http://schemas.openxmlformats.org/officeDocument/2006/relationships" xmlns:p="http://schemas.openxmlformats.org/presentationml/2006/main">
  <p:tag name="SHAPENAME" val="3. Subtitle"/>
</p:tagLst>
</file>

<file path=ppt/tags/tag40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xiIkg5SyGLVKNjCY3cayjQ"/>
</p:tagLst>
</file>

<file path=ppt/tags/tag40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06.xml><?xml version="1.0" encoding="utf-8"?>
<p:tagLst xmlns:a="http://schemas.openxmlformats.org/drawingml/2006/main" xmlns:r="http://schemas.openxmlformats.org/officeDocument/2006/relationships" xmlns:p="http://schemas.openxmlformats.org/presentationml/2006/main">
  <p:tag name="SHAPENAME" val="3. Subtitle"/>
</p:tagLst>
</file>

<file path=ppt/tags/tag40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xiIkg5SyGLVKNjCY3cayjQ"/>
</p:tagLst>
</file>

<file path=ppt/tags/tag4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1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11.xml><?xml version="1.0" encoding="utf-8"?>
<p:tagLst xmlns:a="http://schemas.openxmlformats.org/drawingml/2006/main" xmlns:r="http://schemas.openxmlformats.org/officeDocument/2006/relationships" xmlns:p="http://schemas.openxmlformats.org/presentationml/2006/main">
  <p:tag name="SHAPENAME" val="3. Subtitle"/>
</p:tagLst>
</file>

<file path=ppt/tags/tag41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hw8hgSdzrrpDd0N.dDsTHw"/>
</p:tagLst>
</file>

<file path=ppt/tags/tag41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1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ZZ2_WPukmV0MyZJK2kEHhw"/>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5fbNBjBsZtrs47HKeF0l.w"/>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6fMz.Z5_TMmrAcelICJTnQ"/>
</p:tagLst>
</file>

<file path=ppt/tags/tag42.xml><?xml version="1.0" encoding="utf-8"?>
<p:tagLst xmlns:a="http://schemas.openxmlformats.org/drawingml/2006/main" xmlns:r="http://schemas.openxmlformats.org/officeDocument/2006/relationships" xmlns:p="http://schemas.openxmlformats.org/presentationml/2006/main">
  <p:tag name="SHAPENAME" val="5. Source"/>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HMp1J6Oxl3k00sYGxLL4kg"/>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FuJ6Esm_ySRu.1hz_0SVng"/>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hw8hgSdzrrpDd0N.dDsTHw"/>
</p:tagLst>
</file>

<file path=ppt/tags/tag42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2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dYM8C3Okf8CxwxKnnYYSLA"/>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b1UCqQ0vNGpeesCJrFtnTA"/>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xbHHdzY32JYhKc_AWYZLdw"/>
</p:tagLst>
</file>

<file path=ppt/tags/tag4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5_IdhX62b2O.Q7kPBcErMw"/>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nuqRtqISjp.DD.mS94eInQ"/>
</p:tagLst>
</file>

<file path=ppt/tags/tag4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6.xml><?xml version="1.0" encoding="utf-8"?>
<p:tagLst xmlns:a="http://schemas.openxmlformats.org/drawingml/2006/main" xmlns:r="http://schemas.openxmlformats.org/officeDocument/2006/relationships" xmlns:p="http://schemas.openxmlformats.org/presentationml/2006/main">
  <p:tag name="SHAPENAME" val="5. Source"/>
</p:tagLst>
</file>

<file path=ppt/tags/tag4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xml><?xml version="1.0" encoding="utf-8"?>
<p:tagLst xmlns:a="http://schemas.openxmlformats.org/drawingml/2006/main" xmlns:r="http://schemas.openxmlformats.org/officeDocument/2006/relationships" xmlns:p="http://schemas.openxmlformats.org/presentationml/2006/main">
  <p:tag name="SHAPENAME" val="BottomLine"/>
</p:tagLst>
</file>

<file path=ppt/tags/tag50.xml><?xml version="1.0" encoding="utf-8"?>
<p:tagLst xmlns:a="http://schemas.openxmlformats.org/drawingml/2006/main" xmlns:r="http://schemas.openxmlformats.org/officeDocument/2006/relationships" xmlns:p="http://schemas.openxmlformats.org/presentationml/2006/main">
  <p:tag name="SHAPENAME" val="5. Source"/>
</p:tagLst>
</file>

<file path=ppt/tags/tag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3.xml><?xml version="1.0" encoding="utf-8"?>
<p:tagLst xmlns:a="http://schemas.openxmlformats.org/drawingml/2006/main" xmlns:r="http://schemas.openxmlformats.org/officeDocument/2006/relationships" xmlns:p="http://schemas.openxmlformats.org/presentationml/2006/main">
  <p:tag name="SHAPENAME" val="3. Subtitle"/>
</p:tagLst>
</file>

<file path=ppt/tags/tag5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5.xml><?xml version="1.0" encoding="utf-8"?>
<p:tagLst xmlns:a="http://schemas.openxmlformats.org/drawingml/2006/main" xmlns:r="http://schemas.openxmlformats.org/officeDocument/2006/relationships" xmlns:p="http://schemas.openxmlformats.org/presentationml/2006/main">
  <p:tag name="SHAPENAME" val="5. Source"/>
</p:tagLst>
</file>

<file path=ppt/tags/tag5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2e.WNeMwRPaNOv4PeDFU5Q"/>
</p:tagLst>
</file>

<file path=ppt/tags/tag5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xml><?xml version="1.0" encoding="utf-8"?>
<p:tagLst xmlns:a="http://schemas.openxmlformats.org/drawingml/2006/main" xmlns:r="http://schemas.openxmlformats.org/officeDocument/2006/relationships" xmlns:p="http://schemas.openxmlformats.org/presentationml/2006/main">
  <p:tag name="SHAPENAME" val="TopLine"/>
</p:tagLst>
</file>

<file path=ppt/tags/tag6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6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6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6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6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6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7.xml><?xml version="1.0" encoding="utf-8"?>
<p:tagLst xmlns:a="http://schemas.openxmlformats.org/drawingml/2006/main" xmlns:r="http://schemas.openxmlformats.org/officeDocument/2006/relationships" xmlns:p="http://schemas.openxmlformats.org/presentationml/2006/main">
  <p:tag name="SHAPENAME" val="3. Subtitle"/>
</p:tagLst>
</file>

<file path=ppt/tags/tag68.xml><?xml version="1.0" encoding="utf-8"?>
<p:tagLst xmlns:a="http://schemas.openxmlformats.org/drawingml/2006/main" xmlns:r="http://schemas.openxmlformats.org/officeDocument/2006/relationships" xmlns:p="http://schemas.openxmlformats.org/presentationml/2006/main">
  <p:tag name="SHAPENAME" val="5. Source"/>
</p:tagLst>
</file>

<file path=ppt/tags/tag6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xml><?xml version="1.0" encoding="utf-8"?>
<p:tagLst xmlns:a="http://schemas.openxmlformats.org/drawingml/2006/main" xmlns:r="http://schemas.openxmlformats.org/officeDocument/2006/relationships" xmlns:p="http://schemas.openxmlformats.org/presentationml/2006/main">
  <p:tag name="SHAPENAME" val="4. Footno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vkXdkIixRi6Hs.rBsPur2w"/>
</p:tagLst>
</file>

<file path=ppt/tags/tag7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7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5.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76.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7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7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7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0.xml><?xml version="1.0" encoding="utf-8"?>
<p:tagLst xmlns:a="http://schemas.openxmlformats.org/drawingml/2006/main" xmlns:r="http://schemas.openxmlformats.org/officeDocument/2006/relationships" xmlns:p="http://schemas.openxmlformats.org/presentationml/2006/main">
  <p:tag name="SHAPENAME" val="3. Subtitle"/>
</p:tagLst>
</file>

<file path=ppt/tags/tag81.xml><?xml version="1.0" encoding="utf-8"?>
<p:tagLst xmlns:a="http://schemas.openxmlformats.org/drawingml/2006/main" xmlns:r="http://schemas.openxmlformats.org/officeDocument/2006/relationships" xmlns:p="http://schemas.openxmlformats.org/presentationml/2006/main">
  <p:tag name="SHAPENAME" val="5. Source"/>
</p:tagLst>
</file>

<file path=ppt/tags/tag8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8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8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8.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89.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9.xml><?xml version="1.0" encoding="utf-8"?>
<p:tagLst xmlns:a="http://schemas.openxmlformats.org/drawingml/2006/main" xmlns:r="http://schemas.openxmlformats.org/officeDocument/2006/relationships" xmlns:p="http://schemas.openxmlformats.org/presentationml/2006/main">
  <p:tag name="SHAPENAME" val="Grid"/>
</p:tagLst>
</file>

<file path=ppt/tags/tag9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9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92.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9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4.xml><?xml version="1.0" encoding="utf-8"?>
<p:tagLst xmlns:a="http://schemas.openxmlformats.org/drawingml/2006/main" xmlns:r="http://schemas.openxmlformats.org/officeDocument/2006/relationships" xmlns:p="http://schemas.openxmlformats.org/presentationml/2006/main">
  <p:tag name="SHAPENAME" val="3. Subtitle"/>
</p:tagLst>
</file>

<file path=ppt/tags/tag95.xml><?xml version="1.0" encoding="utf-8"?>
<p:tagLst xmlns:a="http://schemas.openxmlformats.org/drawingml/2006/main" xmlns:r="http://schemas.openxmlformats.org/officeDocument/2006/relationships" xmlns:p="http://schemas.openxmlformats.org/presentationml/2006/main">
  <p:tag name="SHAPENAME" val="5. Source"/>
</p:tagLst>
</file>

<file path=ppt/tags/tag9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2e4Ps3taQqK3C0NeBEvQLA"/>
</p:tagLst>
</file>

<file path=ppt/tags/tag99.xml><?xml version="1.0" encoding="utf-8"?>
<p:tagLst xmlns:a="http://schemas.openxmlformats.org/drawingml/2006/main" xmlns:r="http://schemas.openxmlformats.org/officeDocument/2006/relationships" xmlns:p="http://schemas.openxmlformats.org/presentationml/2006/main">
  <p:tag name="SHAPENAME" val="2. Slide Title"/>
</p:tagLst>
</file>

<file path=ppt/theme/theme1.xml><?xml version="1.0" encoding="utf-8"?>
<a:theme xmlns:a="http://schemas.openxmlformats.org/drawingml/2006/main" name="White">
  <a:themeElements>
    <a:clrScheme name="Custom 10">
      <a:dk1>
        <a:srgbClr val="000000"/>
      </a:dk1>
      <a:lt1>
        <a:srgbClr val="FFFFFF"/>
      </a:lt1>
      <a:dk2>
        <a:srgbClr val="FFFFFF"/>
      </a:dk2>
      <a:lt2>
        <a:srgbClr val="FFFFFF"/>
      </a:lt2>
      <a:accent1>
        <a:srgbClr val="051C2C"/>
      </a:accent1>
      <a:accent2>
        <a:srgbClr val="00A9F4"/>
      </a:accent2>
      <a:accent3>
        <a:srgbClr val="2251FF"/>
      </a:accent3>
      <a:accent4>
        <a:srgbClr val="AAE6F0"/>
      </a:accent4>
      <a:accent5>
        <a:srgbClr val="3C96B4"/>
      </a:accent5>
      <a:accent6>
        <a:srgbClr val="AFC3FF"/>
      </a:accent6>
      <a:hlink>
        <a:srgbClr val="1F40E6"/>
      </a:hlink>
      <a:folHlink>
        <a:srgbClr val="8C5AC8"/>
      </a:folHlink>
    </a:clrScheme>
    <a:fontScheme name="Whit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extraClrScheme>
  </a:extraClrSchemeLst>
  <a:custClrLst>
    <a:custClr name="Electric Blue">
      <a:srgbClr val="2251FF"/>
    </a:custClr>
    <a:custClr name="Cyan">
      <a:srgbClr val="00A9F4"/>
    </a:custClr>
    <a:custClr name="Pale Blue">
      <a:srgbClr val="AAE6F0"/>
    </a:custClr>
    <a:custClr name="Neutral">
      <a:srgbClr val="D0D0D0"/>
    </a:custClr>
    <a:custClr name="Pink">
      <a:srgbClr val="E6A0C8"/>
    </a:custClr>
    <a:custClr name="Orange">
      <a:srgbClr val="FAA082"/>
    </a:custClr>
    <a:custClr name="Red">
      <a:srgbClr val="E5546C"/>
    </a:custClr>
    <a:custClr name="Null">
      <a:srgbClr val="FFFFFF"/>
    </a:custClr>
    <a:custClr name="Null">
      <a:srgbClr val="FFFFFF"/>
    </a:custClr>
    <a:custClr name="Null">
      <a:srgbClr val="FFFFFF"/>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FFFFF"/>
    </a:custClr>
    <a:custClr name="Null">
      <a:srgbClr val="FFFFFF"/>
    </a:custClr>
    <a:custClr name="Null">
      <a:srgbClr val="FFFFFF"/>
    </a:custClr>
    <a:custClr name="Null">
      <a:srgbClr val="FFFFFF"/>
    </a:custClr>
    <a:custClr name="Null">
      <a:srgbClr val="FFFFFF"/>
    </a:custClr>
    <a:custClr name="Linear 1 (Deep Blue)">
      <a:srgbClr val="051C2C"/>
    </a:custClr>
    <a:custClr name="Linear 2">
      <a:srgbClr val="034B6F"/>
    </a:custClr>
    <a:custClr name="Linear 3">
      <a:srgbClr val="027AB1"/>
    </a:custClr>
    <a:custClr name="Linear 4 (Cyan)">
      <a:srgbClr val="00A9F4"/>
    </a:custClr>
    <a:custClr name="Linear 5">
      <a:srgbClr val="39BDF3"/>
    </a:custClr>
    <a:custClr name="Linear 6">
      <a:srgbClr val="71D2F1"/>
    </a:custClr>
    <a:custClr name="Linear 7 (Pale Blue)">
      <a:srgbClr val="AAE6F0"/>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OneFirm-English (United States)-Wide.potx" id="{498951C4-D4D8-4749-BC59-E26D020C5DD7}" vid="{A1D8950E-DAFA-43C4-89F6-5AA3712D37D6}"/>
    </a:ext>
  </a:extLst>
</a:theme>
</file>

<file path=ppt/theme/theme2.xml><?xml version="1.0" encoding="utf-8"?>
<a:theme xmlns:a="http://schemas.openxmlformats.org/drawingml/2006/main" name="Contrast">
  <a:themeElements>
    <a:clrScheme name="Custom 18">
      <a:dk1>
        <a:srgbClr val="FFFFFF"/>
      </a:dk1>
      <a:lt1>
        <a:srgbClr val="051C2C"/>
      </a:lt1>
      <a:dk2>
        <a:srgbClr val="000000"/>
      </a:dk2>
      <a:lt2>
        <a:srgbClr val="000000"/>
      </a:lt2>
      <a:accent1>
        <a:srgbClr val="FFFFFF"/>
      </a:accent1>
      <a:accent2>
        <a:srgbClr val="00A9F4"/>
      </a:accent2>
      <a:accent3>
        <a:srgbClr val="2251FF"/>
      </a:accent3>
      <a:accent4>
        <a:srgbClr val="AAE6F0"/>
      </a:accent4>
      <a:accent5>
        <a:srgbClr val="3C96B4"/>
      </a:accent5>
      <a:accent6>
        <a:srgbClr val="AFC3FF"/>
      </a:accent6>
      <a:hlink>
        <a:srgbClr val="00A9F4"/>
      </a:hlink>
      <a:folHlink>
        <a:srgbClr val="8C5AC8"/>
      </a:folHlink>
    </a:clrScheme>
    <a:fontScheme name="Scheme Blu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Blue">
        <a:dk1>
          <a:srgbClr val="FFFFFF"/>
        </a:dk1>
        <a:lt1>
          <a:srgbClr val="051C2C"/>
        </a:lt1>
        <a:dk2>
          <a:srgbClr val="000000"/>
        </a:dk2>
        <a:lt2>
          <a:srgbClr val="000000"/>
        </a:lt2>
        <a:accent1>
          <a:srgbClr val="FFFFFF"/>
        </a:accent1>
        <a:accent2>
          <a:srgbClr val="00A9F4"/>
        </a:accent2>
        <a:accent3>
          <a:srgbClr val="1F40E6"/>
        </a:accent3>
        <a:accent4>
          <a:srgbClr val="AAE6F0"/>
        </a:accent4>
        <a:accent5>
          <a:srgbClr val="3C96B4"/>
        </a:accent5>
        <a:accent6>
          <a:srgbClr val="AFC3FF"/>
        </a:accent6>
        <a:hlink>
          <a:srgbClr val="00A9F4"/>
        </a:hlink>
        <a:folHlink>
          <a:srgbClr val="8C5AC8"/>
        </a:folHlink>
      </a:clrScheme>
    </a:extraClrScheme>
  </a:extraClrSchemeLst>
  <a:custClrLst>
    <a:custClr name="Electric Blue">
      <a:srgbClr val="2251FF"/>
    </a:custClr>
    <a:custClr name="Cyan">
      <a:srgbClr val="00A9F4"/>
    </a:custClr>
    <a:custClr name="Pale Blue">
      <a:srgbClr val="AAE6F0"/>
    </a:custClr>
    <a:custClr name="Neutral">
      <a:srgbClr val="D0D0D0"/>
    </a:custClr>
    <a:custClr name="Pink">
      <a:srgbClr val="E6A0C8"/>
    </a:custClr>
    <a:custClr name="Orange">
      <a:srgbClr val="FAA082"/>
    </a:custClr>
    <a:custClr name="Red">
      <a:srgbClr val="E5546C"/>
    </a:custClr>
    <a:custClr name="Null">
      <a:srgbClr val="FFFFFF"/>
    </a:custClr>
    <a:custClr name="Null">
      <a:srgbClr val="FFFFFF"/>
    </a:custClr>
    <a:custClr name="Null">
      <a:srgbClr val="FFFFFF"/>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FFFFF"/>
    </a:custClr>
    <a:custClr name="Null">
      <a:srgbClr val="FFFFFF"/>
    </a:custClr>
    <a:custClr name="Null">
      <a:srgbClr val="FFFFFF"/>
    </a:custClr>
    <a:custClr name="Null">
      <a:srgbClr val="FFFFFF"/>
    </a:custClr>
    <a:custClr name="Null">
      <a:srgbClr val="FFFFFF"/>
    </a:custClr>
    <a:custClr name="Linear 1 (White)">
      <a:srgbClr val="FFFFFF"/>
    </a:custClr>
    <a:custClr name="Linear 2 (Pale Blue)">
      <a:srgbClr val="AAE6F0"/>
    </a:custClr>
    <a:custClr name="Linear 3">
      <a:srgbClr val="71D2F1"/>
    </a:custClr>
    <a:custClr name="Linear 4">
      <a:srgbClr val="39BDF3"/>
    </a:custClr>
    <a:custClr name="Linear 5 (Cyan)">
      <a:srgbClr val="00A9F4"/>
    </a:custClr>
    <a:custClr name="Linear 6">
      <a:srgbClr val="027AB1"/>
    </a:custClr>
    <a:custClr name="Linear 7">
      <a:srgbClr val="034B6F"/>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OneFirm-English (United States)-Wide.potx" id="{498951C4-D4D8-4749-BC59-E26D020C5DD7}" vid="{C948040B-0F7C-43E7-853A-29559F36E9BA}"/>
    </a:ext>
  </a:extLst>
</a:theme>
</file>

<file path=ppt/theme/theme3.xml><?xml version="1.0" encoding="utf-8"?>
<a:theme xmlns:a="http://schemas.openxmlformats.org/drawingml/2006/main" name="Office Theme">
  <a:themeElements>
    <a:clrScheme name="Custom Scheme">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ustom Scheme 2">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2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OneFirm-English (United States)-Wide</Template>
  <TotalTime>4602</TotalTime>
  <Words>3018</Words>
  <Application>Microsoft Office PowerPoint</Application>
  <PresentationFormat>Widescreen</PresentationFormat>
  <Paragraphs>199</Paragraphs>
  <Slides>31</Slides>
  <Notes>0</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31</vt:i4>
      </vt:variant>
    </vt:vector>
  </HeadingPairs>
  <TitlesOfParts>
    <vt:vector size="41" baseType="lpstr">
      <vt:lpstr>Arial</vt:lpstr>
      <vt:lpstr>Georgia</vt:lpstr>
      <vt:lpstr>LiberationSerif</vt:lpstr>
      <vt:lpstr>LiberationSerif-Italic</vt:lpstr>
      <vt:lpstr>SabonLTStd-Roman</vt:lpstr>
      <vt:lpstr>Segoe UI</vt:lpstr>
      <vt:lpstr>Wingdings</vt:lpstr>
      <vt:lpstr>White</vt:lpstr>
      <vt:lpstr>Contrast</vt:lpstr>
      <vt:lpstr>think-cell Slide</vt:lpstr>
      <vt:lpstr>Mass Storage Technologies</vt:lpstr>
      <vt:lpstr>Agenda</vt:lpstr>
      <vt:lpstr>How Hard Drives work</vt:lpstr>
      <vt:lpstr>How Hard Drives work</vt:lpstr>
      <vt:lpstr>How Hard Drives work</vt:lpstr>
      <vt:lpstr>How Hard Drives work</vt:lpstr>
      <vt:lpstr>How Hard Drives work</vt:lpstr>
      <vt:lpstr>How Hard Drives work</vt:lpstr>
      <vt:lpstr>How Hard Drives work</vt:lpstr>
      <vt:lpstr>How Hard Drives work</vt:lpstr>
      <vt:lpstr>How Hard Drives work</vt:lpstr>
      <vt:lpstr>How Hard Drives work</vt:lpstr>
      <vt:lpstr>How Hard Drives work</vt:lpstr>
      <vt:lpstr>Agenda</vt:lpstr>
      <vt:lpstr>Connecting Mass Storage</vt:lpstr>
      <vt:lpstr>Connecting Mass Storage</vt:lpstr>
      <vt:lpstr>Connecting Mass Storage</vt:lpstr>
      <vt:lpstr>Connecting Mass Storage</vt:lpstr>
      <vt:lpstr>Connecting Mass Storage</vt:lpstr>
      <vt:lpstr>Connecting Mass Storage</vt:lpstr>
      <vt:lpstr>Connecting Mass Storage</vt:lpstr>
      <vt:lpstr>Connecting Mass Storage</vt:lpstr>
      <vt:lpstr>Connecting Mass Storage</vt:lpstr>
      <vt:lpstr>Connecting Mass Storage</vt:lpstr>
      <vt:lpstr>Connecting Mass Storage</vt:lpstr>
      <vt:lpstr>Connecting Mass Storage</vt:lpstr>
      <vt:lpstr>Connecting Mass Storage</vt:lpstr>
      <vt:lpstr>Agenda</vt:lpstr>
      <vt:lpstr>How to protect data with RAID</vt:lpstr>
      <vt:lpstr>Agenda</vt:lpstr>
      <vt:lpstr>Hard drive installation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Mass Storage Technologies</dc:title>
  <dc:subject/>
  <dc:creator>Lam Nguyen</dc:creator>
  <cp:keywords/>
  <dc:description/>
  <cp:lastModifiedBy>Lam Nguyen</cp:lastModifiedBy>
  <cp:revision>96</cp:revision>
  <cp:lastPrinted>2018-10-30T20:37:12Z</cp:lastPrinted>
  <dcterms:created xsi:type="dcterms:W3CDTF">2020-08-26T04:00:09Z</dcterms:created>
  <dcterms:modified xsi:type="dcterms:W3CDTF">2020-10-04T06:23:52Z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1628964</vt:lpwstr>
  </property>
  <property fmtid="{D5CDD505-2E9C-101B-9397-08002B2CF9AE}" pid="3" name="NXPowerLiteSettings">
    <vt:lpwstr>C9000A38044001</vt:lpwstr>
  </property>
  <property fmtid="{D5CDD505-2E9C-101B-9397-08002B2CF9AE}" pid="4" name="NXPowerLiteVersion">
    <vt:lpwstr>D7.1.14</vt:lpwstr>
  </property>
  <property fmtid="{D5CDD505-2E9C-101B-9397-08002B2CF9AE}" pid="5" name="PPT">
    <vt:lpwstr>Hello</vt:lpwstr>
  </property>
  <property fmtid="{D5CDD505-2E9C-101B-9397-08002B2CF9AE}" pid="6" name="TemplateVersion">
    <vt:lpwstr>4</vt:lpwstr>
  </property>
  <property fmtid="{D5CDD505-2E9C-101B-9397-08002B2CF9AE}" pid="7" name="TemplateLastEdited">
    <vt:lpwstr>2020-08-06 08:53 PM</vt:lpwstr>
  </property>
  <property fmtid="{D5CDD505-2E9C-101B-9397-08002B2CF9AE}" pid="8" name="TemplateCreated">
    <vt:lpwstr>2019-02-27 01:18 PM</vt:lpwstr>
  </property>
</Properties>
</file>